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5ADCD-6450-4F20-847E-4BE127592FA4}" v="921" dt="2023-11-18T21:57:51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11" autoAdjust="0"/>
    <p:restoredTop sz="94660"/>
  </p:normalViewPr>
  <p:slideViewPr>
    <p:cSldViewPr snapToGrid="0">
      <p:cViewPr varScale="1">
        <p:scale>
          <a:sx n="77" d="100"/>
          <a:sy n="77" d="100"/>
        </p:scale>
        <p:origin x="7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Irarrazaval Mena" userId="3c111ed6-5bfc-416b-8ce2-02d94e7909c8" providerId="ADAL" clId="{46D3394F-58A7-439F-A3FA-1F726C08C8F5}"/>
    <pc:docChg chg="custSel addSld delSld modSld">
      <pc:chgData name="Pablo Irarrazaval Mena" userId="3c111ed6-5bfc-416b-8ce2-02d94e7909c8" providerId="ADAL" clId="{46D3394F-58A7-439F-A3FA-1F726C08C8F5}" dt="2023-11-16T19:00:09.449" v="154" actId="27636"/>
      <pc:docMkLst>
        <pc:docMk/>
      </pc:docMkLst>
      <pc:sldChg chg="modSp mod">
        <pc:chgData name="Pablo Irarrazaval Mena" userId="3c111ed6-5bfc-416b-8ce2-02d94e7909c8" providerId="ADAL" clId="{46D3394F-58A7-439F-A3FA-1F726C08C8F5}" dt="2023-11-16T18:49:30.048" v="10" actId="20577"/>
        <pc:sldMkLst>
          <pc:docMk/>
          <pc:sldMk cId="1971369020" sldId="256"/>
        </pc:sldMkLst>
        <pc:spChg chg="mod">
          <ac:chgData name="Pablo Irarrazaval Mena" userId="3c111ed6-5bfc-416b-8ce2-02d94e7909c8" providerId="ADAL" clId="{46D3394F-58A7-439F-A3FA-1F726C08C8F5}" dt="2023-11-16T18:49:30.048" v="10" actId="20577"/>
          <ac:spMkLst>
            <pc:docMk/>
            <pc:sldMk cId="1971369020" sldId="256"/>
            <ac:spMk id="2" creationId="{FB4C3062-F12D-FC65-1A3C-723C670204EB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5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5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6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849139198" sldId="263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65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6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55244742" sldId="26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075533149" sldId="27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844483957" sldId="27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782588945" sldId="272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223818423" sldId="273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959633790" sldId="274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526475889" sldId="27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637029513" sldId="276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565904926" sldId="27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7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7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80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9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9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9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46844621" sldId="31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2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2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2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30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2777874882" sldId="331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381648642" sldId="332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33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84656597" sldId="34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411704213" sldId="35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7285791" sldId="355"/>
        </pc:sldMkLst>
      </pc:sldChg>
      <pc:sldChg chg="addSp delSp modSp add mod chgLayout">
        <pc:chgData name="Pablo Irarrazaval Mena" userId="3c111ed6-5bfc-416b-8ce2-02d94e7909c8" providerId="ADAL" clId="{46D3394F-58A7-439F-A3FA-1F726C08C8F5}" dt="2023-11-16T18:52:37.376" v="51" actId="20577"/>
        <pc:sldMkLst>
          <pc:docMk/>
          <pc:sldMk cId="890230204" sldId="356"/>
        </pc:sldMkLst>
        <pc:spChg chg="add del mod">
          <ac:chgData name="Pablo Irarrazaval Mena" userId="3c111ed6-5bfc-416b-8ce2-02d94e7909c8" providerId="ADAL" clId="{46D3394F-58A7-439F-A3FA-1F726C08C8F5}" dt="2023-11-16T18:52:23.384" v="19" actId="700"/>
          <ac:spMkLst>
            <pc:docMk/>
            <pc:sldMk cId="890230204" sldId="356"/>
            <ac:spMk id="3" creationId="{AF440F74-A939-7BDA-CB7B-F93C6A40CF59}"/>
          </ac:spMkLst>
        </pc:spChg>
        <pc:spChg chg="del">
          <ac:chgData name="Pablo Irarrazaval Mena" userId="3c111ed6-5bfc-416b-8ce2-02d94e7909c8" providerId="ADAL" clId="{46D3394F-58A7-439F-A3FA-1F726C08C8F5}" dt="2023-11-16T18:52:20.432" v="18" actId="478"/>
          <ac:spMkLst>
            <pc:docMk/>
            <pc:sldMk cId="890230204" sldId="356"/>
            <ac:spMk id="4" creationId="{00000000-0000-0000-0000-000000000000}"/>
          </ac:spMkLst>
        </pc:spChg>
        <pc:spChg chg="del mod">
          <ac:chgData name="Pablo Irarrazaval Mena" userId="3c111ed6-5bfc-416b-8ce2-02d94e7909c8" providerId="ADAL" clId="{46D3394F-58A7-439F-A3FA-1F726C08C8F5}" dt="2023-11-16T18:52:16.835" v="17" actId="478"/>
          <ac:spMkLst>
            <pc:docMk/>
            <pc:sldMk cId="890230204" sldId="356"/>
            <ac:spMk id="5" creationId="{00000000-0000-0000-0000-000000000000}"/>
          </ac:spMkLst>
        </pc:spChg>
        <pc:spChg chg="add mod ord">
          <ac:chgData name="Pablo Irarrazaval Mena" userId="3c111ed6-5bfc-416b-8ce2-02d94e7909c8" providerId="ADAL" clId="{46D3394F-58A7-439F-A3FA-1F726C08C8F5}" dt="2023-11-16T18:52:29.832" v="40" actId="20577"/>
          <ac:spMkLst>
            <pc:docMk/>
            <pc:sldMk cId="890230204" sldId="356"/>
            <ac:spMk id="6" creationId="{A6D2201E-AF0D-9BAD-7B8C-9B71148F68AC}"/>
          </ac:spMkLst>
        </pc:spChg>
        <pc:spChg chg="add mod ord">
          <ac:chgData name="Pablo Irarrazaval Mena" userId="3c111ed6-5bfc-416b-8ce2-02d94e7909c8" providerId="ADAL" clId="{46D3394F-58A7-439F-A3FA-1F726C08C8F5}" dt="2023-11-16T18:52:37.376" v="51" actId="20577"/>
          <ac:spMkLst>
            <pc:docMk/>
            <pc:sldMk cId="890230204" sldId="356"/>
            <ac:spMk id="7" creationId="{9E692575-E0AA-6730-7EB9-8FEE03AA7AB3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09943254" sldId="357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3912158569" sldId="35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835037543" sldId="358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3034241529" sldId="35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819196233" sldId="359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2729058675" sldId="35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416828074" sldId="360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3651466907" sldId="360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216371690" sldId="361"/>
        </pc:sldMkLst>
      </pc:sldChg>
      <pc:sldChg chg="modSp add mod">
        <pc:chgData name="Pablo Irarrazaval Mena" userId="3c111ed6-5bfc-416b-8ce2-02d94e7909c8" providerId="ADAL" clId="{46D3394F-58A7-439F-A3FA-1F726C08C8F5}" dt="2023-11-16T18:51:42.481" v="13" actId="27636"/>
        <pc:sldMkLst>
          <pc:docMk/>
          <pc:sldMk cId="1619018501" sldId="361"/>
        </pc:sldMkLst>
        <pc:spChg chg="mod">
          <ac:chgData name="Pablo Irarrazaval Mena" userId="3c111ed6-5bfc-416b-8ce2-02d94e7909c8" providerId="ADAL" clId="{46D3394F-58A7-439F-A3FA-1F726C08C8F5}" dt="2023-11-16T18:51:42.481" v="13" actId="27636"/>
          <ac:spMkLst>
            <pc:docMk/>
            <pc:sldMk cId="1619018501" sldId="361"/>
            <ac:spMk id="2" creationId="{00000000-0000-0000-0000-000000000000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835409988" sldId="362"/>
        </pc:sldMkLst>
      </pc:sldChg>
      <pc:sldChg chg="modSp add mod">
        <pc:chgData name="Pablo Irarrazaval Mena" userId="3c111ed6-5bfc-416b-8ce2-02d94e7909c8" providerId="ADAL" clId="{46D3394F-58A7-439F-A3FA-1F726C08C8F5}" dt="2023-11-16T18:51:42.485" v="14" actId="27636"/>
        <pc:sldMkLst>
          <pc:docMk/>
          <pc:sldMk cId="3962663608" sldId="362"/>
        </pc:sldMkLst>
        <pc:spChg chg="mod">
          <ac:chgData name="Pablo Irarrazaval Mena" userId="3c111ed6-5bfc-416b-8ce2-02d94e7909c8" providerId="ADAL" clId="{46D3394F-58A7-439F-A3FA-1F726C08C8F5}" dt="2023-11-16T18:51:42.485" v="14" actId="27636"/>
          <ac:spMkLst>
            <pc:docMk/>
            <pc:sldMk cId="3962663608" sldId="362"/>
            <ac:spMk id="2" creationId="{00000000-0000-0000-0000-000000000000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568167636" sldId="363"/>
        </pc:sldMkLst>
      </pc:sldChg>
      <pc:sldChg chg="modSp add mod">
        <pc:chgData name="Pablo Irarrazaval Mena" userId="3c111ed6-5bfc-416b-8ce2-02d94e7909c8" providerId="ADAL" clId="{46D3394F-58A7-439F-A3FA-1F726C08C8F5}" dt="2023-11-16T18:51:42.490" v="15" actId="27636"/>
        <pc:sldMkLst>
          <pc:docMk/>
          <pc:sldMk cId="3736744983" sldId="363"/>
        </pc:sldMkLst>
        <pc:spChg chg="mod">
          <ac:chgData name="Pablo Irarrazaval Mena" userId="3c111ed6-5bfc-416b-8ce2-02d94e7909c8" providerId="ADAL" clId="{46D3394F-58A7-439F-A3FA-1F726C08C8F5}" dt="2023-11-16T18:51:42.490" v="15" actId="27636"/>
          <ac:spMkLst>
            <pc:docMk/>
            <pc:sldMk cId="3736744983" sldId="363"/>
            <ac:spMk id="3" creationId="{00000000-0000-0000-0000-000000000000}"/>
          </ac:spMkLst>
        </pc:spChg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1615835934" sldId="36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072471135" sldId="36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087433264" sldId="365"/>
        </pc:sldMkLst>
      </pc:sldChg>
      <pc:sldChg chg="addSp delSp modSp new mod modClrScheme chgLayout">
        <pc:chgData name="Pablo Irarrazaval Mena" userId="3c111ed6-5bfc-416b-8ce2-02d94e7909c8" providerId="ADAL" clId="{46D3394F-58A7-439F-A3FA-1F726C08C8F5}" dt="2023-11-16T18:53:49.758" v="100" actId="20577"/>
        <pc:sldMkLst>
          <pc:docMk/>
          <pc:sldMk cId="3548729208" sldId="365"/>
        </pc:sldMkLst>
        <pc:spChg chg="del mod ord">
          <ac:chgData name="Pablo Irarrazaval Mena" userId="3c111ed6-5bfc-416b-8ce2-02d94e7909c8" providerId="ADAL" clId="{46D3394F-58A7-439F-A3FA-1F726C08C8F5}" dt="2023-11-16T18:53:32.700" v="53" actId="700"/>
          <ac:spMkLst>
            <pc:docMk/>
            <pc:sldMk cId="3548729208" sldId="365"/>
            <ac:spMk id="2" creationId="{826FDBCB-E185-6129-774B-B53C694833DE}"/>
          </ac:spMkLst>
        </pc:spChg>
        <pc:spChg chg="del mod ord">
          <ac:chgData name="Pablo Irarrazaval Mena" userId="3c111ed6-5bfc-416b-8ce2-02d94e7909c8" providerId="ADAL" clId="{46D3394F-58A7-439F-A3FA-1F726C08C8F5}" dt="2023-11-16T18:53:32.700" v="53" actId="700"/>
          <ac:spMkLst>
            <pc:docMk/>
            <pc:sldMk cId="3548729208" sldId="365"/>
            <ac:spMk id="3" creationId="{FB917278-04F3-91AD-B034-3806EA1524D0}"/>
          </ac:spMkLst>
        </pc:spChg>
        <pc:spChg chg="add mod ord">
          <ac:chgData name="Pablo Irarrazaval Mena" userId="3c111ed6-5bfc-416b-8ce2-02d94e7909c8" providerId="ADAL" clId="{46D3394F-58A7-439F-A3FA-1F726C08C8F5}" dt="2023-11-16T18:53:40.927" v="71" actId="20577"/>
          <ac:spMkLst>
            <pc:docMk/>
            <pc:sldMk cId="3548729208" sldId="365"/>
            <ac:spMk id="4" creationId="{4B11C677-064D-B07B-9639-90E28A41AAD9}"/>
          </ac:spMkLst>
        </pc:spChg>
        <pc:spChg chg="add mod ord">
          <ac:chgData name="Pablo Irarrazaval Mena" userId="3c111ed6-5bfc-416b-8ce2-02d94e7909c8" providerId="ADAL" clId="{46D3394F-58A7-439F-A3FA-1F726C08C8F5}" dt="2023-11-16T18:53:49.758" v="100" actId="20577"/>
          <ac:spMkLst>
            <pc:docMk/>
            <pc:sldMk cId="3548729208" sldId="365"/>
            <ac:spMk id="5" creationId="{4722BA92-4C55-5330-2D7A-2EA4E066C666}"/>
          </ac:spMkLst>
        </pc:spChg>
      </pc:sldChg>
      <pc:sldChg chg="addSp delSp modSp new mod chgLayout">
        <pc:chgData name="Pablo Irarrazaval Mena" userId="3c111ed6-5bfc-416b-8ce2-02d94e7909c8" providerId="ADAL" clId="{46D3394F-58A7-439F-A3FA-1F726C08C8F5}" dt="2023-11-16T18:54:15.430" v="152" actId="20577"/>
        <pc:sldMkLst>
          <pc:docMk/>
          <pc:sldMk cId="1946851642" sldId="366"/>
        </pc:sldMkLst>
        <pc:spChg chg="del">
          <ac:chgData name="Pablo Irarrazaval Mena" userId="3c111ed6-5bfc-416b-8ce2-02d94e7909c8" providerId="ADAL" clId="{46D3394F-58A7-439F-A3FA-1F726C08C8F5}" dt="2023-11-16T18:53:57.821" v="102" actId="700"/>
          <ac:spMkLst>
            <pc:docMk/>
            <pc:sldMk cId="1946851642" sldId="366"/>
            <ac:spMk id="2" creationId="{13AD73FB-5591-084B-95EE-5128D27A2FED}"/>
          </ac:spMkLst>
        </pc:spChg>
        <pc:spChg chg="del">
          <ac:chgData name="Pablo Irarrazaval Mena" userId="3c111ed6-5bfc-416b-8ce2-02d94e7909c8" providerId="ADAL" clId="{46D3394F-58A7-439F-A3FA-1F726C08C8F5}" dt="2023-11-16T18:53:57.821" v="102" actId="700"/>
          <ac:spMkLst>
            <pc:docMk/>
            <pc:sldMk cId="1946851642" sldId="366"/>
            <ac:spMk id="3" creationId="{DA6F9005-FDFB-F599-2CEC-AAEE567BBB85}"/>
          </ac:spMkLst>
        </pc:spChg>
        <pc:spChg chg="add mod ord">
          <ac:chgData name="Pablo Irarrazaval Mena" userId="3c111ed6-5bfc-416b-8ce2-02d94e7909c8" providerId="ADAL" clId="{46D3394F-58A7-439F-A3FA-1F726C08C8F5}" dt="2023-11-16T18:54:04.120" v="120" actId="20577"/>
          <ac:spMkLst>
            <pc:docMk/>
            <pc:sldMk cId="1946851642" sldId="366"/>
            <ac:spMk id="4" creationId="{CD779146-6B0E-7531-A6C0-E9F6F396D244}"/>
          </ac:spMkLst>
        </pc:spChg>
        <pc:spChg chg="add mod ord">
          <ac:chgData name="Pablo Irarrazaval Mena" userId="3c111ed6-5bfc-416b-8ce2-02d94e7909c8" providerId="ADAL" clId="{46D3394F-58A7-439F-A3FA-1F726C08C8F5}" dt="2023-11-16T18:54:15.430" v="152" actId="20577"/>
          <ac:spMkLst>
            <pc:docMk/>
            <pc:sldMk cId="1946851642" sldId="366"/>
            <ac:spMk id="5" creationId="{9042799F-FBC9-50E3-409B-894A96FB1FB8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2388741156" sldId="36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417017095" sldId="36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4055835984" sldId="36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763800894" sldId="368"/>
        </pc:sldMkLst>
      </pc:sldChg>
      <pc:sldChg chg="modSp add mod">
        <pc:chgData name="Pablo Irarrazaval Mena" userId="3c111ed6-5bfc-416b-8ce2-02d94e7909c8" providerId="ADAL" clId="{46D3394F-58A7-439F-A3FA-1F726C08C8F5}" dt="2023-11-16T19:00:09.449" v="154" actId="27636"/>
        <pc:sldMkLst>
          <pc:docMk/>
          <pc:sldMk cId="4074262335" sldId="369"/>
        </pc:sldMkLst>
        <pc:spChg chg="mod">
          <ac:chgData name="Pablo Irarrazaval Mena" userId="3c111ed6-5bfc-416b-8ce2-02d94e7909c8" providerId="ADAL" clId="{46D3394F-58A7-439F-A3FA-1F726C08C8F5}" dt="2023-11-16T19:00:09.449" v="154" actId="27636"/>
          <ac:spMkLst>
            <pc:docMk/>
            <pc:sldMk cId="4074262335" sldId="369"/>
            <ac:spMk id="3" creationId="{00000000-0000-0000-0000-000000000000}"/>
          </ac:spMkLst>
        </pc:spChg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99073320" sldId="37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643444418" sldId="371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184475371" sldId="37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601985679" sldId="373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461776403" sldId="374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573821649" sldId="37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728009620" sldId="37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789773601" sldId="37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968355984" sldId="378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58232487" sldId="37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52926822" sldId="38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18770031" sldId="38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585198685" sldId="382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862773752" sldId="38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896737178" sldId="38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860354253" sldId="38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893089285" sldId="386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539974647" sldId="38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111311466" sldId="38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08701600" sldId="388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685295358" sldId="38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599836169" sldId="38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255669984" sldId="38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225205044" sldId="39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972640075" sldId="391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222584183" sldId="39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51909546" sldId="392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894467991" sldId="392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477795644" sldId="393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448638018" sldId="393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39171369" sldId="39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057338168" sldId="394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09060490" sldId="395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769756502" sldId="39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170632785" sldId="39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2186343982" sldId="39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188553679" sldId="39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97382412" sldId="39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049037558" sldId="39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186837542" sldId="408"/>
        </pc:sldMkLst>
      </pc:sldChg>
    </pc:docChg>
  </pc:docChgLst>
  <pc:docChgLst>
    <pc:chgData name="Pablo Irarrazaval Mena" userId="3c111ed6-5bfc-416b-8ce2-02d94e7909c8" providerId="ADAL" clId="{16E5ADCD-6450-4F20-847E-4BE127592FA4}"/>
    <pc:docChg chg="undo custSel addSld delSld modSld sldOrd">
      <pc:chgData name="Pablo Irarrazaval Mena" userId="3c111ed6-5bfc-416b-8ce2-02d94e7909c8" providerId="ADAL" clId="{16E5ADCD-6450-4F20-847E-4BE127592FA4}" dt="2023-11-18T22:00:42.142" v="2413" actId="47"/>
      <pc:docMkLst>
        <pc:docMk/>
      </pc:docMkLst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849139198" sldId="263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955244742" sldId="269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075533149" sldId="270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844483957" sldId="271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782588945" sldId="272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223818423" sldId="273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959633790" sldId="274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526475889" sldId="275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637029513" sldId="276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565904926" sldId="277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946844621" sldId="314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777874882" sldId="331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381648642" sldId="332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548729208" sldId="365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946851642" sldId="366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4055835984" sldId="367"/>
        </pc:sldMkLst>
      </pc:sldChg>
      <pc:sldChg chg="modSp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763800894" sldId="368"/>
        </pc:sldMkLst>
        <pc:picChg chg="mod">
          <ac:chgData name="Pablo Irarrazaval Mena" userId="3c111ed6-5bfc-416b-8ce2-02d94e7909c8" providerId="ADAL" clId="{16E5ADCD-6450-4F20-847E-4BE127592FA4}" dt="2023-11-18T20:09:49.802" v="1" actId="1076"/>
          <ac:picMkLst>
            <pc:docMk/>
            <pc:sldMk cId="3763800894" sldId="368"/>
            <ac:picMk id="5" creationId="{00000000-0000-0000-0000-000000000000}"/>
          </ac:picMkLst>
        </pc:picChg>
        <pc:picChg chg="mod">
          <ac:chgData name="Pablo Irarrazaval Mena" userId="3c111ed6-5bfc-416b-8ce2-02d94e7909c8" providerId="ADAL" clId="{16E5ADCD-6450-4F20-847E-4BE127592FA4}" dt="2023-11-18T20:09:56.492" v="2" actId="1076"/>
          <ac:picMkLst>
            <pc:docMk/>
            <pc:sldMk cId="3763800894" sldId="368"/>
            <ac:picMk id="6" creationId="{00000000-0000-0000-0000-000000000000}"/>
          </ac:picMkLst>
        </pc:picChg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4074262335" sldId="369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999073320" sldId="370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643444418" sldId="371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601985679" sldId="373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461776403" sldId="374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573821649" sldId="375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728009620" sldId="377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968355984" sldId="378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58232487" sldId="379"/>
        </pc:sldMkLst>
      </pc:sldChg>
      <pc:sldChg chg="del">
        <pc:chgData name="Pablo Irarrazaval Mena" userId="3c111ed6-5bfc-416b-8ce2-02d94e7909c8" providerId="ADAL" clId="{16E5ADCD-6450-4F20-847E-4BE127592FA4}" dt="2023-11-18T20:12:04.350" v="3" actId="47"/>
        <pc:sldMkLst>
          <pc:docMk/>
          <pc:sldMk cId="352926822" sldId="380"/>
        </pc:sldMkLst>
      </pc:sldChg>
      <pc:sldChg chg="del">
        <pc:chgData name="Pablo Irarrazaval Mena" userId="3c111ed6-5bfc-416b-8ce2-02d94e7909c8" providerId="ADAL" clId="{16E5ADCD-6450-4F20-847E-4BE127592FA4}" dt="2023-11-18T20:12:28.379" v="5" actId="2696"/>
        <pc:sldMkLst>
          <pc:docMk/>
          <pc:sldMk cId="2918770031" sldId="381"/>
        </pc:sldMkLst>
      </pc:sldChg>
      <pc:sldChg chg="del">
        <pc:chgData name="Pablo Irarrazaval Mena" userId="3c111ed6-5bfc-416b-8ce2-02d94e7909c8" providerId="ADAL" clId="{16E5ADCD-6450-4F20-847E-4BE127592FA4}" dt="2023-11-18T20:12:24.405" v="4" actId="47"/>
        <pc:sldMkLst>
          <pc:docMk/>
          <pc:sldMk cId="1585198685" sldId="382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896737178" sldId="385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860354253" sldId="386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539974647" sldId="387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685295358" sldId="388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255669984" sldId="389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225205044" sldId="390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972640075" sldId="391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951909546" sldId="392"/>
        </pc:sldMkLst>
      </pc:sldChg>
      <pc:sldChg chg="modSp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477795644" sldId="393"/>
        </pc:sldMkLst>
        <pc:spChg chg="mod">
          <ac:chgData name="Pablo Irarrazaval Mena" userId="3c111ed6-5bfc-416b-8ce2-02d94e7909c8" providerId="ADAL" clId="{16E5ADCD-6450-4F20-847E-4BE127592FA4}" dt="2023-11-18T20:08:40.234" v="0" actId="33524"/>
          <ac:spMkLst>
            <pc:docMk/>
            <pc:sldMk cId="1477795644" sldId="393"/>
            <ac:spMk id="3" creationId="{00000000-0000-0000-0000-000000000000}"/>
          </ac:spMkLst>
        </pc:spChg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939171369" sldId="394"/>
        </pc:sldMkLst>
      </pc:sldChg>
      <pc:sldChg chg="del">
        <pc:chgData name="Pablo Irarrazaval Mena" userId="3c111ed6-5bfc-416b-8ce2-02d94e7909c8" providerId="ADAL" clId="{16E5ADCD-6450-4F20-847E-4BE127592FA4}" dt="2023-11-18T20:12:24.405" v="4" actId="47"/>
        <pc:sldMkLst>
          <pc:docMk/>
          <pc:sldMk cId="2909060490" sldId="395"/>
        </pc:sldMkLst>
      </pc:sldChg>
      <pc:sldChg chg="addSp delSp modSp new del mod modClrScheme chgLayout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775142822" sldId="395"/>
        </pc:sldMkLst>
        <pc:spChg chg="del mod ord">
          <ac:chgData name="Pablo Irarrazaval Mena" userId="3c111ed6-5bfc-416b-8ce2-02d94e7909c8" providerId="ADAL" clId="{16E5ADCD-6450-4F20-847E-4BE127592FA4}" dt="2023-11-18T20:36:00.858" v="7" actId="700"/>
          <ac:spMkLst>
            <pc:docMk/>
            <pc:sldMk cId="3775142822" sldId="395"/>
            <ac:spMk id="2" creationId="{0724245E-C55B-CBB4-A55C-F97E69F76B06}"/>
          </ac:spMkLst>
        </pc:spChg>
        <pc:spChg chg="del mod ord">
          <ac:chgData name="Pablo Irarrazaval Mena" userId="3c111ed6-5bfc-416b-8ce2-02d94e7909c8" providerId="ADAL" clId="{16E5ADCD-6450-4F20-847E-4BE127592FA4}" dt="2023-11-18T20:36:00.858" v="7" actId="700"/>
          <ac:spMkLst>
            <pc:docMk/>
            <pc:sldMk cId="3775142822" sldId="395"/>
            <ac:spMk id="3" creationId="{B98E9B9A-C94C-28DD-A93A-956B5C655DBC}"/>
          </ac:spMkLst>
        </pc:spChg>
        <pc:spChg chg="add mod ord">
          <ac:chgData name="Pablo Irarrazaval Mena" userId="3c111ed6-5bfc-416b-8ce2-02d94e7909c8" providerId="ADAL" clId="{16E5ADCD-6450-4F20-847E-4BE127592FA4}" dt="2023-11-18T21:02:29.297" v="165" actId="20577"/>
          <ac:spMkLst>
            <pc:docMk/>
            <pc:sldMk cId="3775142822" sldId="395"/>
            <ac:spMk id="4" creationId="{D9CA9E8C-D3FF-7515-2309-6764018BD588}"/>
          </ac:spMkLst>
        </pc:spChg>
        <pc:spChg chg="add del mod ord">
          <ac:chgData name="Pablo Irarrazaval Mena" userId="3c111ed6-5bfc-416b-8ce2-02d94e7909c8" providerId="ADAL" clId="{16E5ADCD-6450-4F20-847E-4BE127592FA4}" dt="2023-11-18T20:53:58.539" v="30" actId="478"/>
          <ac:spMkLst>
            <pc:docMk/>
            <pc:sldMk cId="3775142822" sldId="395"/>
            <ac:spMk id="5" creationId="{86D75C34-4FBE-2FF3-4B9E-77541B318244}"/>
          </ac:spMkLst>
        </pc:spChg>
        <pc:spChg chg="add del mod">
          <ac:chgData name="Pablo Irarrazaval Mena" userId="3c111ed6-5bfc-416b-8ce2-02d94e7909c8" providerId="ADAL" clId="{16E5ADCD-6450-4F20-847E-4BE127592FA4}" dt="2023-11-18T20:59:19.209" v="117" actId="478"/>
          <ac:spMkLst>
            <pc:docMk/>
            <pc:sldMk cId="3775142822" sldId="395"/>
            <ac:spMk id="10" creationId="{C1E7076F-B7ED-90C2-9C09-7FDC653116BF}"/>
          </ac:spMkLst>
        </pc:spChg>
        <pc:spChg chg="add del mod">
          <ac:chgData name="Pablo Irarrazaval Mena" userId="3c111ed6-5bfc-416b-8ce2-02d94e7909c8" providerId="ADAL" clId="{16E5ADCD-6450-4F20-847E-4BE127592FA4}" dt="2023-11-18T20:56:54.657" v="56" actId="478"/>
          <ac:spMkLst>
            <pc:docMk/>
            <pc:sldMk cId="3775142822" sldId="395"/>
            <ac:spMk id="13" creationId="{02A41039-C2DA-FC2C-5EA1-88A66C890264}"/>
          </ac:spMkLst>
        </pc:spChg>
        <pc:spChg chg="add del mod">
          <ac:chgData name="Pablo Irarrazaval Mena" userId="3c111ed6-5bfc-416b-8ce2-02d94e7909c8" providerId="ADAL" clId="{16E5ADCD-6450-4F20-847E-4BE127592FA4}" dt="2023-11-18T20:59:22.625" v="120" actId="478"/>
          <ac:spMkLst>
            <pc:docMk/>
            <pc:sldMk cId="3775142822" sldId="395"/>
            <ac:spMk id="14" creationId="{4A4B3C0C-1519-1430-2C58-35FB83EC7788}"/>
          </ac:spMkLst>
        </pc:spChg>
        <pc:spChg chg="add del mod">
          <ac:chgData name="Pablo Irarrazaval Mena" userId="3c111ed6-5bfc-416b-8ce2-02d94e7909c8" providerId="ADAL" clId="{16E5ADCD-6450-4F20-847E-4BE127592FA4}" dt="2023-11-18T20:59:21.417" v="119" actId="478"/>
          <ac:spMkLst>
            <pc:docMk/>
            <pc:sldMk cId="3775142822" sldId="395"/>
            <ac:spMk id="15" creationId="{6143E17B-F1F7-E453-088B-3378C82B2BE1}"/>
          </ac:spMkLst>
        </pc:spChg>
        <pc:spChg chg="add del mod">
          <ac:chgData name="Pablo Irarrazaval Mena" userId="3c111ed6-5bfc-416b-8ce2-02d94e7909c8" providerId="ADAL" clId="{16E5ADCD-6450-4F20-847E-4BE127592FA4}" dt="2023-11-18T20:59:20.277" v="118" actId="478"/>
          <ac:spMkLst>
            <pc:docMk/>
            <pc:sldMk cId="3775142822" sldId="395"/>
            <ac:spMk id="16" creationId="{C8C2D72D-386A-446F-2AE8-4B6D9D43BCF3}"/>
          </ac:spMkLst>
        </pc:spChg>
        <pc:picChg chg="add del mod">
          <ac:chgData name="Pablo Irarrazaval Mena" userId="3c111ed6-5bfc-416b-8ce2-02d94e7909c8" providerId="ADAL" clId="{16E5ADCD-6450-4F20-847E-4BE127592FA4}" dt="2023-11-18T20:54:38.652" v="36" actId="478"/>
          <ac:picMkLst>
            <pc:docMk/>
            <pc:sldMk cId="3775142822" sldId="395"/>
            <ac:picMk id="7" creationId="{25EACDF9-3426-6DA5-12A7-0C6303F2571C}"/>
          </ac:picMkLst>
        </pc:picChg>
        <pc:picChg chg="add mod">
          <ac:chgData name="Pablo Irarrazaval Mena" userId="3c111ed6-5bfc-416b-8ce2-02d94e7909c8" providerId="ADAL" clId="{16E5ADCD-6450-4F20-847E-4BE127592FA4}" dt="2023-11-18T20:56:48.343" v="53" actId="1076"/>
          <ac:picMkLst>
            <pc:docMk/>
            <pc:sldMk cId="3775142822" sldId="395"/>
            <ac:picMk id="9" creationId="{E4A69565-C12D-5AC7-D07A-5F64E68CED4E}"/>
          </ac:picMkLst>
        </pc:picChg>
        <pc:picChg chg="add del mod">
          <ac:chgData name="Pablo Irarrazaval Mena" userId="3c111ed6-5bfc-416b-8ce2-02d94e7909c8" providerId="ADAL" clId="{16E5ADCD-6450-4F20-847E-4BE127592FA4}" dt="2023-11-18T20:56:04.521" v="46" actId="478"/>
          <ac:picMkLst>
            <pc:docMk/>
            <pc:sldMk cId="3775142822" sldId="395"/>
            <ac:picMk id="12" creationId="{77EB70D1-9622-7C13-843C-AE55D42DAEFF}"/>
          </ac:picMkLst>
        </pc:picChg>
        <pc:picChg chg="add mod modCrop">
          <ac:chgData name="Pablo Irarrazaval Mena" userId="3c111ed6-5bfc-416b-8ce2-02d94e7909c8" providerId="ADAL" clId="{16E5ADCD-6450-4F20-847E-4BE127592FA4}" dt="2023-11-18T20:59:44.317" v="123" actId="732"/>
          <ac:picMkLst>
            <pc:docMk/>
            <pc:sldMk cId="3775142822" sldId="395"/>
            <ac:picMk id="18" creationId="{82C2ED00-00E3-1614-C957-FAE5EEB4B7A6}"/>
          </ac:picMkLst>
        </pc:picChg>
        <pc:picChg chg="add mod">
          <ac:chgData name="Pablo Irarrazaval Mena" userId="3c111ed6-5bfc-416b-8ce2-02d94e7909c8" providerId="ADAL" clId="{16E5ADCD-6450-4F20-847E-4BE127592FA4}" dt="2023-11-18T21:00:09.178" v="126" actId="1076"/>
          <ac:picMkLst>
            <pc:docMk/>
            <pc:sldMk cId="3775142822" sldId="395"/>
            <ac:picMk id="20" creationId="{D6E10EA1-CC0B-FC37-11F8-47F093BE3D37}"/>
          </ac:picMkLst>
        </pc:picChg>
        <pc:picChg chg="add mod">
          <ac:chgData name="Pablo Irarrazaval Mena" userId="3c111ed6-5bfc-416b-8ce2-02d94e7909c8" providerId="ADAL" clId="{16E5ADCD-6450-4F20-847E-4BE127592FA4}" dt="2023-11-18T21:00:30.815" v="129" actId="1076"/>
          <ac:picMkLst>
            <pc:docMk/>
            <pc:sldMk cId="3775142822" sldId="395"/>
            <ac:picMk id="22" creationId="{5B0F17B3-A9F8-CD54-CCF2-17AE2103735A}"/>
          </ac:picMkLst>
        </pc:picChg>
        <pc:picChg chg="add mod">
          <ac:chgData name="Pablo Irarrazaval Mena" userId="3c111ed6-5bfc-416b-8ce2-02d94e7909c8" providerId="ADAL" clId="{16E5ADCD-6450-4F20-847E-4BE127592FA4}" dt="2023-11-18T21:00:50.595" v="132" actId="1076"/>
          <ac:picMkLst>
            <pc:docMk/>
            <pc:sldMk cId="3775142822" sldId="395"/>
            <ac:picMk id="24" creationId="{1CCC11A0-C3EE-3365-3DC0-575AD6539C65}"/>
          </ac:picMkLst>
        </pc:picChg>
        <pc:picChg chg="mod replST">
          <ac:chgData name="Pablo Irarrazaval Mena" userId="3c111ed6-5bfc-416b-8ce2-02d94e7909c8" providerId="ADAL" clId="{16E5ADCD-6450-4F20-847E-4BE127592FA4}" dt="2023-11-18T21:02:25.195" v="162" actId="1076"/>
          <ac:picMkLst>
            <pc:docMk/>
            <pc:sldMk cId="3775142822" sldId="395"/>
            <ac:picMk id="26" creationId="{5443A4D6-09E0-4293-4403-8D798D38063A}"/>
          </ac:picMkLst>
        </pc:picChg>
        <pc:picChg chg="add del mod">
          <ac:chgData name="Pablo Irarrazaval Mena" userId="3c111ed6-5bfc-416b-8ce2-02d94e7909c8" providerId="ADAL" clId="{16E5ADCD-6450-4F20-847E-4BE127592FA4}" dt="2023-11-18T21:03:08.354" v="195" actId="478"/>
          <ac:picMkLst>
            <pc:docMk/>
            <pc:sldMk cId="3775142822" sldId="395"/>
            <ac:picMk id="27" creationId="{D6F5428C-7D07-CBE9-7C7A-2D01E1BBFBB1}"/>
          </ac:picMkLst>
        </pc:picChg>
        <pc:picChg chg="del mod ord replST">
          <ac:chgData name="Pablo Irarrazaval Mena" userId="3c111ed6-5bfc-416b-8ce2-02d94e7909c8" providerId="ADAL" clId="{16E5ADCD-6450-4F20-847E-4BE127592FA4}" dt="2023-11-18T21:03:37.251" v="226" actId="478"/>
          <ac:picMkLst>
            <pc:docMk/>
            <pc:sldMk cId="3775142822" sldId="395"/>
            <ac:picMk id="29" creationId="{657DD187-2F00-9C3A-9446-454472819029}"/>
          </ac:picMkLst>
        </pc:picChg>
        <pc:picChg chg="mod ord replST">
          <ac:chgData name="Pablo Irarrazaval Mena" userId="3c111ed6-5bfc-416b-8ce2-02d94e7909c8" providerId="ADAL" clId="{16E5ADCD-6450-4F20-847E-4BE127592FA4}" dt="2023-11-18T21:03:46.529" v="229" actId="1076"/>
          <ac:picMkLst>
            <pc:docMk/>
            <pc:sldMk cId="3775142822" sldId="395"/>
            <ac:picMk id="31" creationId="{D2CCCB59-6FCF-3274-BA05-03EBDD49F00A}"/>
          </ac:picMkLst>
        </pc:picChg>
        <pc:picChg chg="add del mod">
          <ac:chgData name="Pablo Irarrazaval Mena" userId="3c111ed6-5bfc-416b-8ce2-02d94e7909c8" providerId="ADAL" clId="{16E5ADCD-6450-4F20-847E-4BE127592FA4}" dt="2023-11-18T21:03:57.615" v="259" actId="478"/>
          <ac:picMkLst>
            <pc:docMk/>
            <pc:sldMk cId="3775142822" sldId="395"/>
            <ac:picMk id="32" creationId="{5901D7ED-35A6-C574-0316-D20FF815008A}"/>
          </ac:picMkLst>
        </pc:picChg>
        <pc:picChg chg="mod ord replST">
          <ac:chgData name="Pablo Irarrazaval Mena" userId="3c111ed6-5bfc-416b-8ce2-02d94e7909c8" providerId="ADAL" clId="{16E5ADCD-6450-4F20-847E-4BE127592FA4}" dt="2023-11-18T21:03:57.618" v="261" actId="962"/>
          <ac:picMkLst>
            <pc:docMk/>
            <pc:sldMk cId="3775142822" sldId="395"/>
            <ac:picMk id="34" creationId="{99770018-0727-3547-5B82-B747462BC0F8}"/>
          </ac:picMkLst>
        </pc:picChg>
        <pc:picChg chg="add del mod">
          <ac:chgData name="Pablo Irarrazaval Mena" userId="3c111ed6-5bfc-416b-8ce2-02d94e7909c8" providerId="ADAL" clId="{16E5ADCD-6450-4F20-847E-4BE127592FA4}" dt="2023-11-18T21:04:29.202" v="291" actId="478"/>
          <ac:picMkLst>
            <pc:docMk/>
            <pc:sldMk cId="3775142822" sldId="395"/>
            <ac:picMk id="35" creationId="{1475D436-601D-6BB1-640F-66FA0686EB74}"/>
          </ac:picMkLst>
        </pc:picChg>
        <pc:picChg chg="mod ord replST">
          <ac:chgData name="Pablo Irarrazaval Mena" userId="3c111ed6-5bfc-416b-8ce2-02d94e7909c8" providerId="ADAL" clId="{16E5ADCD-6450-4F20-847E-4BE127592FA4}" dt="2023-11-18T21:04:29.205" v="293" actId="962"/>
          <ac:picMkLst>
            <pc:docMk/>
            <pc:sldMk cId="3775142822" sldId="395"/>
            <ac:picMk id="37" creationId="{B5B18E36-6E66-41BF-8068-D5A936E80A02}"/>
          </ac:picMkLst>
        </pc:picChg>
        <pc:picChg chg="add del mod">
          <ac:chgData name="Pablo Irarrazaval Mena" userId="3c111ed6-5bfc-416b-8ce2-02d94e7909c8" providerId="ADAL" clId="{16E5ADCD-6450-4F20-847E-4BE127592FA4}" dt="2023-11-18T21:04:40.851" v="323" actId="478"/>
          <ac:picMkLst>
            <pc:docMk/>
            <pc:sldMk cId="3775142822" sldId="395"/>
            <ac:picMk id="38" creationId="{84FDEC75-6C5B-0DDD-F850-1BC886648EF0}"/>
          </ac:picMkLst>
        </pc:picChg>
        <pc:picChg chg="mod ord replST">
          <ac:chgData name="Pablo Irarrazaval Mena" userId="3c111ed6-5bfc-416b-8ce2-02d94e7909c8" providerId="ADAL" clId="{16E5ADCD-6450-4F20-847E-4BE127592FA4}" dt="2023-11-18T21:04:40.853" v="325" actId="962"/>
          <ac:picMkLst>
            <pc:docMk/>
            <pc:sldMk cId="3775142822" sldId="395"/>
            <ac:picMk id="40" creationId="{2492A0E5-0E35-BCE4-D912-2431955927A9}"/>
          </ac:picMkLst>
        </pc:picChg>
      </pc:sldChg>
      <pc:sldChg chg="del">
        <pc:chgData name="Pablo Irarrazaval Mena" userId="3c111ed6-5bfc-416b-8ce2-02d94e7909c8" providerId="ADAL" clId="{16E5ADCD-6450-4F20-847E-4BE127592FA4}" dt="2023-11-18T20:12:24.405" v="4" actId="47"/>
        <pc:sldMkLst>
          <pc:docMk/>
          <pc:sldMk cId="1170632785" sldId="396"/>
        </pc:sldMkLst>
      </pc:sldChg>
      <pc:sldChg chg="add del or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793395693" sldId="396"/>
        </pc:sldMkLst>
      </pc:sldChg>
      <pc:sldChg chg="delSp modSp add del mod">
        <pc:chgData name="Pablo Irarrazaval Mena" userId="3c111ed6-5bfc-416b-8ce2-02d94e7909c8" providerId="ADAL" clId="{16E5ADCD-6450-4F20-847E-4BE127592FA4}" dt="2023-11-18T20:58:53.255" v="97" actId="47"/>
        <pc:sldMkLst>
          <pc:docMk/>
          <pc:sldMk cId="3934934192" sldId="396"/>
        </pc:sldMkLst>
        <pc:spChg chg="mod">
          <ac:chgData name="Pablo Irarrazaval Mena" userId="3c111ed6-5bfc-416b-8ce2-02d94e7909c8" providerId="ADAL" clId="{16E5ADCD-6450-4F20-847E-4BE127592FA4}" dt="2023-11-18T20:58:36.659" v="94" actId="20577"/>
          <ac:spMkLst>
            <pc:docMk/>
            <pc:sldMk cId="3934934192" sldId="396"/>
            <ac:spMk id="4" creationId="{D9CA9E8C-D3FF-7515-2309-6764018BD588}"/>
          </ac:spMkLst>
        </pc:spChg>
        <pc:spChg chg="del">
          <ac:chgData name="Pablo Irarrazaval Mena" userId="3c111ed6-5bfc-416b-8ce2-02d94e7909c8" providerId="ADAL" clId="{16E5ADCD-6450-4F20-847E-4BE127592FA4}" dt="2023-11-18T20:58:44.525" v="96" actId="478"/>
          <ac:spMkLst>
            <pc:docMk/>
            <pc:sldMk cId="3934934192" sldId="396"/>
            <ac:spMk id="10" creationId="{C1E7076F-B7ED-90C2-9C09-7FDC653116BF}"/>
          </ac:spMkLst>
        </pc:spChg>
        <pc:picChg chg="del">
          <ac:chgData name="Pablo Irarrazaval Mena" userId="3c111ed6-5bfc-416b-8ce2-02d94e7909c8" providerId="ADAL" clId="{16E5ADCD-6450-4F20-847E-4BE127592FA4}" dt="2023-11-18T20:58:42.533" v="95" actId="478"/>
          <ac:picMkLst>
            <pc:docMk/>
            <pc:sldMk cId="3934934192" sldId="396"/>
            <ac:picMk id="12" creationId="{77EB70D1-9622-7C13-843C-AE55D42DAEFF}"/>
          </ac:picMkLst>
        </pc:picChg>
      </pc:sldChg>
      <pc:sldChg chg="addSp delSp modSp new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528241603" sldId="397"/>
        </pc:sldMkLst>
        <pc:spChg chg="mod">
          <ac:chgData name="Pablo Irarrazaval Mena" userId="3c111ed6-5bfc-416b-8ce2-02d94e7909c8" providerId="ADAL" clId="{16E5ADCD-6450-4F20-847E-4BE127592FA4}" dt="2023-11-18T21:05:50.926" v="367" actId="20577"/>
          <ac:spMkLst>
            <pc:docMk/>
            <pc:sldMk cId="528241603" sldId="397"/>
            <ac:spMk id="2" creationId="{0743762F-20A0-80BF-B54E-F45C2ED7BB96}"/>
          </ac:spMkLst>
        </pc:spChg>
        <pc:spChg chg="del">
          <ac:chgData name="Pablo Irarrazaval Mena" userId="3c111ed6-5bfc-416b-8ce2-02d94e7909c8" providerId="ADAL" clId="{16E5ADCD-6450-4F20-847E-4BE127592FA4}" dt="2023-11-18T21:05:38.936" v="327" actId="478"/>
          <ac:spMkLst>
            <pc:docMk/>
            <pc:sldMk cId="528241603" sldId="397"/>
            <ac:spMk id="3" creationId="{DF141616-91C5-EFF9-29CD-1565CE7818B8}"/>
          </ac:spMkLst>
        </pc:spChg>
        <pc:spChg chg="add mod">
          <ac:chgData name="Pablo Irarrazaval Mena" userId="3c111ed6-5bfc-416b-8ce2-02d94e7909c8" providerId="ADAL" clId="{16E5ADCD-6450-4F20-847E-4BE127592FA4}" dt="2023-11-18T21:07:41.741" v="444" actId="1076"/>
          <ac:spMkLst>
            <pc:docMk/>
            <pc:sldMk cId="528241603" sldId="397"/>
            <ac:spMk id="6" creationId="{AF29E730-C06B-5F4D-DEFD-BFFA29348CA8}"/>
          </ac:spMkLst>
        </pc:spChg>
        <pc:spChg chg="add mod">
          <ac:chgData name="Pablo Irarrazaval Mena" userId="3c111ed6-5bfc-416b-8ce2-02d94e7909c8" providerId="ADAL" clId="{16E5ADCD-6450-4F20-847E-4BE127592FA4}" dt="2023-11-18T21:07:54.946" v="454" actId="1076"/>
          <ac:spMkLst>
            <pc:docMk/>
            <pc:sldMk cId="528241603" sldId="397"/>
            <ac:spMk id="7" creationId="{D0DD4B85-4CDE-7315-5A02-6135BC13904B}"/>
          </ac:spMkLst>
        </pc:spChg>
        <pc:spChg chg="add mod">
          <ac:chgData name="Pablo Irarrazaval Mena" userId="3c111ed6-5bfc-416b-8ce2-02d94e7909c8" providerId="ADAL" clId="{16E5ADCD-6450-4F20-847E-4BE127592FA4}" dt="2023-11-18T21:08:13.711" v="482" actId="1076"/>
          <ac:spMkLst>
            <pc:docMk/>
            <pc:sldMk cId="528241603" sldId="397"/>
            <ac:spMk id="8" creationId="{593DA0FC-6651-FC92-6DCD-4F28ADF379D2}"/>
          </ac:spMkLst>
        </pc:spChg>
        <pc:picChg chg="mod replST">
          <ac:chgData name="Pablo Irarrazaval Mena" userId="3c111ed6-5bfc-416b-8ce2-02d94e7909c8" providerId="ADAL" clId="{16E5ADCD-6450-4F20-847E-4BE127592FA4}" dt="2023-11-18T21:07:03.357" v="393" actId="1076"/>
          <ac:picMkLst>
            <pc:docMk/>
            <pc:sldMk cId="528241603" sldId="397"/>
            <ac:picMk id="5" creationId="{8078604E-F32E-B637-676D-5208ADBAD18E}"/>
          </ac:picMkLst>
        </pc:picChg>
        <pc:cxnChg chg="add mod">
          <ac:chgData name="Pablo Irarrazaval Mena" userId="3c111ed6-5bfc-416b-8ce2-02d94e7909c8" providerId="ADAL" clId="{16E5ADCD-6450-4F20-847E-4BE127592FA4}" dt="2023-11-18T21:08:26.400" v="484" actId="1582"/>
          <ac:cxnSpMkLst>
            <pc:docMk/>
            <pc:sldMk cId="528241603" sldId="397"/>
            <ac:cxnSpMk id="10" creationId="{76BCF9F7-E04F-DBA6-EC5A-69BE7D874209}"/>
          </ac:cxnSpMkLst>
        </pc:cxnChg>
        <pc:cxnChg chg="add mod">
          <ac:chgData name="Pablo Irarrazaval Mena" userId="3c111ed6-5bfc-416b-8ce2-02d94e7909c8" providerId="ADAL" clId="{16E5ADCD-6450-4F20-847E-4BE127592FA4}" dt="2023-11-18T21:08:37.599" v="488" actId="1076"/>
          <ac:cxnSpMkLst>
            <pc:docMk/>
            <pc:sldMk cId="528241603" sldId="397"/>
            <ac:cxnSpMk id="11" creationId="{17865418-52BE-AB60-2024-798E48E1E5CE}"/>
          </ac:cxnSpMkLst>
        </pc:cxnChg>
        <pc:cxnChg chg="add mod">
          <ac:chgData name="Pablo Irarrazaval Mena" userId="3c111ed6-5bfc-416b-8ce2-02d94e7909c8" providerId="ADAL" clId="{16E5ADCD-6450-4F20-847E-4BE127592FA4}" dt="2023-11-18T21:08:42.856" v="491" actId="14100"/>
          <ac:cxnSpMkLst>
            <pc:docMk/>
            <pc:sldMk cId="528241603" sldId="397"/>
            <ac:cxnSpMk id="14" creationId="{0B06B85D-EC8A-BFE7-65B1-F1DC843B56F6}"/>
          </ac:cxnSpMkLst>
        </pc:cxnChg>
      </pc:sldChg>
      <pc:sldChg chg="add del">
        <pc:chgData name="Pablo Irarrazaval Mena" userId="3c111ed6-5bfc-416b-8ce2-02d94e7909c8" providerId="ADAL" clId="{16E5ADCD-6450-4F20-847E-4BE127592FA4}" dt="2023-11-18T20:59:04.169" v="100"/>
        <pc:sldMkLst>
          <pc:docMk/>
          <pc:sldMk cId="1203768030" sldId="397"/>
        </pc:sldMkLst>
      </pc:sldChg>
      <pc:sldChg chg="addSp delSp modSp add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730120574" sldId="398"/>
        </pc:sldMkLst>
        <pc:spChg chg="mod">
          <ac:chgData name="Pablo Irarrazaval Mena" userId="3c111ed6-5bfc-416b-8ce2-02d94e7909c8" providerId="ADAL" clId="{16E5ADCD-6450-4F20-847E-4BE127592FA4}" dt="2023-11-18T21:10:46.822" v="526" actId="20577"/>
          <ac:spMkLst>
            <pc:docMk/>
            <pc:sldMk cId="1730120574" sldId="398"/>
            <ac:spMk id="4" creationId="{D9CA9E8C-D3FF-7515-2309-6764018BD588}"/>
          </ac:spMkLst>
        </pc:spChg>
        <pc:spChg chg="add mod">
          <ac:chgData name="Pablo Irarrazaval Mena" userId="3c111ed6-5bfc-416b-8ce2-02d94e7909c8" providerId="ADAL" clId="{16E5ADCD-6450-4F20-847E-4BE127592FA4}" dt="2023-11-18T21:12:08.187" v="657" actId="1582"/>
          <ac:spMkLst>
            <pc:docMk/>
            <pc:sldMk cId="1730120574" sldId="398"/>
            <ac:spMk id="23" creationId="{81437E2A-7BF9-7EDC-A79A-A43E17D4DA8C}"/>
          </ac:spMkLst>
        </pc:spChg>
        <pc:spChg chg="add mod">
          <ac:chgData name="Pablo Irarrazaval Mena" userId="3c111ed6-5bfc-416b-8ce2-02d94e7909c8" providerId="ADAL" clId="{16E5ADCD-6450-4F20-847E-4BE127592FA4}" dt="2023-11-18T21:13:34.834" v="678" actId="1076"/>
          <ac:spMkLst>
            <pc:docMk/>
            <pc:sldMk cId="1730120574" sldId="398"/>
            <ac:spMk id="43" creationId="{90401C1D-6CBB-6201-46DC-699F2768F2D6}"/>
          </ac:spMkLst>
        </pc:spChg>
        <pc:picChg chg="add mod ord">
          <ac:chgData name="Pablo Irarrazaval Mena" userId="3c111ed6-5bfc-416b-8ce2-02d94e7909c8" providerId="ADAL" clId="{16E5ADCD-6450-4F20-847E-4BE127592FA4}" dt="2023-11-18T21:09:25.541" v="495" actId="167"/>
          <ac:picMkLst>
            <pc:docMk/>
            <pc:sldMk cId="1730120574" sldId="398"/>
            <ac:picMk id="3" creationId="{D3D99630-20A1-BC77-B85C-B16646000F98}"/>
          </ac:picMkLst>
        </pc:picChg>
        <pc:picChg chg="add mod ord">
          <ac:chgData name="Pablo Irarrazaval Mena" userId="3c111ed6-5bfc-416b-8ce2-02d94e7909c8" providerId="ADAL" clId="{16E5ADCD-6450-4F20-847E-4BE127592FA4}" dt="2023-11-18T21:09:49.583" v="500" actId="167"/>
          <ac:picMkLst>
            <pc:docMk/>
            <pc:sldMk cId="1730120574" sldId="398"/>
            <ac:picMk id="6" creationId="{FC1A4170-92D4-0303-940F-027DA6356E7B}"/>
          </ac:picMkLst>
        </pc:picChg>
        <pc:picChg chg="add mod ord">
          <ac:chgData name="Pablo Irarrazaval Mena" userId="3c111ed6-5bfc-416b-8ce2-02d94e7909c8" providerId="ADAL" clId="{16E5ADCD-6450-4F20-847E-4BE127592FA4}" dt="2023-11-18T21:10:08.925" v="504" actId="167"/>
          <ac:picMkLst>
            <pc:docMk/>
            <pc:sldMk cId="1730120574" sldId="398"/>
            <ac:picMk id="8" creationId="{81BF200A-2235-F74A-8868-CB24575AE347}"/>
          </ac:picMkLst>
        </pc:picChg>
        <pc:picChg chg="add del">
          <ac:chgData name="Pablo Irarrazaval Mena" userId="3c111ed6-5bfc-416b-8ce2-02d94e7909c8" providerId="ADAL" clId="{16E5ADCD-6450-4F20-847E-4BE127592FA4}" dt="2023-11-18T21:12:13.687" v="658" actId="478"/>
          <ac:picMkLst>
            <pc:docMk/>
            <pc:sldMk cId="1730120574" sldId="398"/>
            <ac:picMk id="9" creationId="{E4A69565-C12D-5AC7-D07A-5F64E68CED4E}"/>
          </ac:picMkLst>
        </pc:picChg>
        <pc:picChg chg="add mod ord">
          <ac:chgData name="Pablo Irarrazaval Mena" userId="3c111ed6-5bfc-416b-8ce2-02d94e7909c8" providerId="ADAL" clId="{16E5ADCD-6450-4F20-847E-4BE127592FA4}" dt="2023-11-18T21:10:28.066" v="508" actId="167"/>
          <ac:picMkLst>
            <pc:docMk/>
            <pc:sldMk cId="1730120574" sldId="398"/>
            <ac:picMk id="11" creationId="{53708E5B-444E-2DAA-13C2-E032B025C41E}"/>
          </ac:picMkLst>
        </pc:picChg>
        <pc:picChg chg="mod ord replST">
          <ac:chgData name="Pablo Irarrazaval Mena" userId="3c111ed6-5bfc-416b-8ce2-02d94e7909c8" providerId="ADAL" clId="{16E5ADCD-6450-4F20-847E-4BE127592FA4}" dt="2023-11-18T21:10:56.142" v="559" actId="962"/>
          <ac:picMkLst>
            <pc:docMk/>
            <pc:sldMk cId="1730120574" sldId="398"/>
            <ac:picMk id="13" creationId="{5880A88A-0125-30DF-3F02-9C92697C8B17}"/>
          </ac:picMkLst>
        </pc:picChg>
        <pc:picChg chg="mod ord replST">
          <ac:chgData name="Pablo Irarrazaval Mena" userId="3c111ed6-5bfc-416b-8ce2-02d94e7909c8" providerId="ADAL" clId="{16E5ADCD-6450-4F20-847E-4BE127592FA4}" dt="2023-11-18T21:11:03.652" v="591" actId="962"/>
          <ac:picMkLst>
            <pc:docMk/>
            <pc:sldMk cId="1730120574" sldId="398"/>
            <ac:picMk id="15" creationId="{05C703E5-91AA-1584-47E6-40894C195CEE}"/>
          </ac:picMkLst>
        </pc:picChg>
        <pc:picChg chg="mod ord replST">
          <ac:chgData name="Pablo Irarrazaval Mena" userId="3c111ed6-5bfc-416b-8ce2-02d94e7909c8" providerId="ADAL" clId="{16E5ADCD-6450-4F20-847E-4BE127592FA4}" dt="2023-11-18T21:11:09.192" v="622" actId="962"/>
          <ac:picMkLst>
            <pc:docMk/>
            <pc:sldMk cId="1730120574" sldId="398"/>
            <ac:picMk id="17" creationId="{3F60D7A6-5EE9-CABC-9597-02D826A9342F}"/>
          </ac:picMkLst>
        </pc:picChg>
        <pc:picChg chg="del">
          <ac:chgData name="Pablo Irarrazaval Mena" userId="3c111ed6-5bfc-416b-8ce2-02d94e7909c8" providerId="ADAL" clId="{16E5ADCD-6450-4F20-847E-4BE127592FA4}" dt="2023-11-18T21:09:28.014" v="496" actId="478"/>
          <ac:picMkLst>
            <pc:docMk/>
            <pc:sldMk cId="1730120574" sldId="398"/>
            <ac:picMk id="18" creationId="{82C2ED00-00E3-1614-C957-FAE5EEB4B7A6}"/>
          </ac:picMkLst>
        </pc:picChg>
        <pc:picChg chg="del">
          <ac:chgData name="Pablo Irarrazaval Mena" userId="3c111ed6-5bfc-416b-8ce2-02d94e7909c8" providerId="ADAL" clId="{16E5ADCD-6450-4F20-847E-4BE127592FA4}" dt="2023-11-18T21:09:52.031" v="501" actId="478"/>
          <ac:picMkLst>
            <pc:docMk/>
            <pc:sldMk cId="1730120574" sldId="398"/>
            <ac:picMk id="20" creationId="{D6E10EA1-CC0B-FC37-11F8-47F093BE3D37}"/>
          </ac:picMkLst>
        </pc:picChg>
        <pc:picChg chg="mod ord replST">
          <ac:chgData name="Pablo Irarrazaval Mena" userId="3c111ed6-5bfc-416b-8ce2-02d94e7909c8" providerId="ADAL" clId="{16E5ADCD-6450-4F20-847E-4BE127592FA4}" dt="2023-11-18T21:11:15.787" v="652" actId="962"/>
          <ac:picMkLst>
            <pc:docMk/>
            <pc:sldMk cId="1730120574" sldId="398"/>
            <ac:picMk id="21" creationId="{CA1B9751-73D5-2550-AE44-AD14E8C5D76F}"/>
          </ac:picMkLst>
        </pc:picChg>
        <pc:picChg chg="del">
          <ac:chgData name="Pablo Irarrazaval Mena" userId="3c111ed6-5bfc-416b-8ce2-02d94e7909c8" providerId="ADAL" clId="{16E5ADCD-6450-4F20-847E-4BE127592FA4}" dt="2023-11-18T21:10:11.209" v="505" actId="478"/>
          <ac:picMkLst>
            <pc:docMk/>
            <pc:sldMk cId="1730120574" sldId="398"/>
            <ac:picMk id="22" creationId="{5B0F17B3-A9F8-CD54-CCF2-17AE2103735A}"/>
          </ac:picMkLst>
        </pc:picChg>
        <pc:picChg chg="del">
          <ac:chgData name="Pablo Irarrazaval Mena" userId="3c111ed6-5bfc-416b-8ce2-02d94e7909c8" providerId="ADAL" clId="{16E5ADCD-6450-4F20-847E-4BE127592FA4}" dt="2023-11-18T21:10:30.062" v="509" actId="478"/>
          <ac:picMkLst>
            <pc:docMk/>
            <pc:sldMk cId="1730120574" sldId="398"/>
            <ac:picMk id="24" creationId="{1CCC11A0-C3EE-3365-3DC0-575AD6539C65}"/>
          </ac:picMkLst>
        </pc:picChg>
        <pc:picChg chg="del">
          <ac:chgData name="Pablo Irarrazaval Mena" userId="3c111ed6-5bfc-416b-8ce2-02d94e7909c8" providerId="ADAL" clId="{16E5ADCD-6450-4F20-847E-4BE127592FA4}" dt="2023-11-18T21:10:36.811" v="510" actId="478"/>
          <ac:picMkLst>
            <pc:docMk/>
            <pc:sldMk cId="1730120574" sldId="398"/>
            <ac:picMk id="26" creationId="{5443A4D6-09E0-4293-4403-8D798D38063A}"/>
          </ac:picMkLst>
        </pc:picChg>
        <pc:picChg chg="del mod">
          <ac:chgData name="Pablo Irarrazaval Mena" userId="3c111ed6-5bfc-416b-8ce2-02d94e7909c8" providerId="ADAL" clId="{16E5ADCD-6450-4F20-847E-4BE127592FA4}" dt="2023-11-18T21:10:56.139" v="557" actId="478"/>
          <ac:picMkLst>
            <pc:docMk/>
            <pc:sldMk cId="1730120574" sldId="398"/>
            <ac:picMk id="31" creationId="{D2CCCB59-6FCF-3274-BA05-03EBDD49F00A}"/>
          </ac:picMkLst>
        </pc:picChg>
        <pc:picChg chg="del mod">
          <ac:chgData name="Pablo Irarrazaval Mena" userId="3c111ed6-5bfc-416b-8ce2-02d94e7909c8" providerId="ADAL" clId="{16E5ADCD-6450-4F20-847E-4BE127592FA4}" dt="2023-11-18T21:11:03.649" v="589" actId="478"/>
          <ac:picMkLst>
            <pc:docMk/>
            <pc:sldMk cId="1730120574" sldId="398"/>
            <ac:picMk id="34" creationId="{99770018-0727-3547-5B82-B747462BC0F8}"/>
          </ac:picMkLst>
        </pc:picChg>
        <pc:picChg chg="del mod">
          <ac:chgData name="Pablo Irarrazaval Mena" userId="3c111ed6-5bfc-416b-8ce2-02d94e7909c8" providerId="ADAL" clId="{16E5ADCD-6450-4F20-847E-4BE127592FA4}" dt="2023-11-18T21:11:09.188" v="620" actId="478"/>
          <ac:picMkLst>
            <pc:docMk/>
            <pc:sldMk cId="1730120574" sldId="398"/>
            <ac:picMk id="37" creationId="{B5B18E36-6E66-41BF-8068-D5A936E80A02}"/>
          </ac:picMkLst>
        </pc:picChg>
        <pc:picChg chg="del mod">
          <ac:chgData name="Pablo Irarrazaval Mena" userId="3c111ed6-5bfc-416b-8ce2-02d94e7909c8" providerId="ADAL" clId="{16E5ADCD-6450-4F20-847E-4BE127592FA4}" dt="2023-11-18T21:11:15.784" v="650" actId="478"/>
          <ac:picMkLst>
            <pc:docMk/>
            <pc:sldMk cId="1730120574" sldId="398"/>
            <ac:picMk id="40" creationId="{2492A0E5-0E35-BCE4-D912-2431955927A9}"/>
          </ac:picMkLst>
        </pc:picChg>
        <pc:picChg chg="add del mod">
          <ac:chgData name="Pablo Irarrazaval Mena" userId="3c111ed6-5bfc-416b-8ce2-02d94e7909c8" providerId="ADAL" clId="{16E5ADCD-6450-4F20-847E-4BE127592FA4}" dt="2023-11-18T21:14:09.969" v="708" actId="478"/>
          <ac:picMkLst>
            <pc:docMk/>
            <pc:sldMk cId="1730120574" sldId="398"/>
            <ac:picMk id="44" creationId="{0A81865D-13EE-4519-250F-D03F9D3DDD52}"/>
          </ac:picMkLst>
        </pc:picChg>
        <pc:picChg chg="mod ord replST">
          <ac:chgData name="Pablo Irarrazaval Mena" userId="3c111ed6-5bfc-416b-8ce2-02d94e7909c8" providerId="ADAL" clId="{16E5ADCD-6450-4F20-847E-4BE127592FA4}" dt="2023-11-18T21:14:13.756" v="711" actId="1076"/>
          <ac:picMkLst>
            <pc:docMk/>
            <pc:sldMk cId="1730120574" sldId="398"/>
            <ac:picMk id="46" creationId="{6F372B05-3675-581B-896A-13B82C9B6D4E}"/>
          </ac:picMkLst>
        </pc:picChg>
        <pc:cxnChg chg="add mod">
          <ac:chgData name="Pablo Irarrazaval Mena" userId="3c111ed6-5bfc-416b-8ce2-02d94e7909c8" providerId="ADAL" clId="{16E5ADCD-6450-4F20-847E-4BE127592FA4}" dt="2023-11-18T21:12:41.439" v="663" actId="208"/>
          <ac:cxnSpMkLst>
            <pc:docMk/>
            <pc:sldMk cId="1730120574" sldId="398"/>
            <ac:cxnSpMk id="25" creationId="{EF3A9479-4A59-3DC2-13F1-CF02251EE5D0}"/>
          </ac:cxnSpMkLst>
        </pc:cxnChg>
        <pc:cxnChg chg="add mod">
          <ac:chgData name="Pablo Irarrazaval Mena" userId="3c111ed6-5bfc-416b-8ce2-02d94e7909c8" providerId="ADAL" clId="{16E5ADCD-6450-4F20-847E-4BE127592FA4}" dt="2023-11-18T21:12:48.785" v="666" actId="14100"/>
          <ac:cxnSpMkLst>
            <pc:docMk/>
            <pc:sldMk cId="1730120574" sldId="398"/>
            <ac:cxnSpMk id="30" creationId="{61AA0698-4AA5-A19E-9D4B-4A9454AC5043}"/>
          </ac:cxnSpMkLst>
        </pc:cxnChg>
        <pc:cxnChg chg="add mod">
          <ac:chgData name="Pablo Irarrazaval Mena" userId="3c111ed6-5bfc-416b-8ce2-02d94e7909c8" providerId="ADAL" clId="{16E5ADCD-6450-4F20-847E-4BE127592FA4}" dt="2023-11-18T21:12:55.839" v="669" actId="14100"/>
          <ac:cxnSpMkLst>
            <pc:docMk/>
            <pc:sldMk cId="1730120574" sldId="398"/>
            <ac:cxnSpMk id="35" creationId="{8D323905-8647-4AFF-5E98-AE808C55D4B0}"/>
          </ac:cxnSpMkLst>
        </pc:cxnChg>
        <pc:cxnChg chg="add mod">
          <ac:chgData name="Pablo Irarrazaval Mena" userId="3c111ed6-5bfc-416b-8ce2-02d94e7909c8" providerId="ADAL" clId="{16E5ADCD-6450-4F20-847E-4BE127592FA4}" dt="2023-11-18T21:13:02.574" v="672" actId="14100"/>
          <ac:cxnSpMkLst>
            <pc:docMk/>
            <pc:sldMk cId="1730120574" sldId="398"/>
            <ac:cxnSpMk id="39" creationId="{50A97034-E662-36CD-DBF6-F831C90A1569}"/>
          </ac:cxnSpMkLst>
        </pc:cxnChg>
      </pc:sldChg>
      <pc:sldChg chg="addSp delSp modSp new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798960404" sldId="399"/>
        </pc:sldMkLst>
        <pc:spChg chg="mod">
          <ac:chgData name="Pablo Irarrazaval Mena" userId="3c111ed6-5bfc-416b-8ce2-02d94e7909c8" providerId="ADAL" clId="{16E5ADCD-6450-4F20-847E-4BE127592FA4}" dt="2023-11-18T21:15:01.027" v="745" actId="20577"/>
          <ac:spMkLst>
            <pc:docMk/>
            <pc:sldMk cId="2798960404" sldId="399"/>
            <ac:spMk id="2" creationId="{C909A873-5DCB-BEE1-607E-981E2A7C48BB}"/>
          </ac:spMkLst>
        </pc:spChg>
        <pc:spChg chg="del">
          <ac:chgData name="Pablo Irarrazaval Mena" userId="3c111ed6-5bfc-416b-8ce2-02d94e7909c8" providerId="ADAL" clId="{16E5ADCD-6450-4F20-847E-4BE127592FA4}" dt="2023-11-18T21:14:50.918" v="713" actId="478"/>
          <ac:spMkLst>
            <pc:docMk/>
            <pc:sldMk cId="2798960404" sldId="399"/>
            <ac:spMk id="3" creationId="{B3792867-2988-C87E-005B-B81D2EE37B30}"/>
          </ac:spMkLst>
        </pc:spChg>
        <pc:spChg chg="add mod">
          <ac:chgData name="Pablo Irarrazaval Mena" userId="3c111ed6-5bfc-416b-8ce2-02d94e7909c8" providerId="ADAL" clId="{16E5ADCD-6450-4F20-847E-4BE127592FA4}" dt="2023-11-18T21:16:35.645" v="784" actId="1076"/>
          <ac:spMkLst>
            <pc:docMk/>
            <pc:sldMk cId="2798960404" sldId="399"/>
            <ac:spMk id="7" creationId="{8EF28382-EC6F-A7E4-D300-EBCFB5F6D3F3}"/>
          </ac:spMkLst>
        </pc:spChg>
        <pc:spChg chg="add mod">
          <ac:chgData name="Pablo Irarrazaval Mena" userId="3c111ed6-5bfc-416b-8ce2-02d94e7909c8" providerId="ADAL" clId="{16E5ADCD-6450-4F20-847E-4BE127592FA4}" dt="2023-11-18T21:17:48.749" v="961" actId="20577"/>
          <ac:spMkLst>
            <pc:docMk/>
            <pc:sldMk cId="2798960404" sldId="399"/>
            <ac:spMk id="12" creationId="{0CFEB6B5-B985-8B85-9FCA-E7A12B934514}"/>
          </ac:spMkLst>
        </pc:spChg>
        <pc:picChg chg="add del mod">
          <ac:chgData name="Pablo Irarrazaval Mena" userId="3c111ed6-5bfc-416b-8ce2-02d94e7909c8" providerId="ADAL" clId="{16E5ADCD-6450-4F20-847E-4BE127592FA4}" dt="2023-11-18T21:17:15.499" v="840" actId="478"/>
          <ac:picMkLst>
            <pc:docMk/>
            <pc:sldMk cId="2798960404" sldId="399"/>
            <ac:picMk id="4" creationId="{E62F7C4E-D280-80BB-44CB-9D727CBC2E6E}"/>
          </ac:picMkLst>
        </pc:picChg>
        <pc:picChg chg="del mod replST">
          <ac:chgData name="Pablo Irarrazaval Mena" userId="3c111ed6-5bfc-416b-8ce2-02d94e7909c8" providerId="ADAL" clId="{16E5ADCD-6450-4F20-847E-4BE127592FA4}" dt="2023-11-18T21:20:25.713" v="993" actId="478"/>
          <ac:picMkLst>
            <pc:docMk/>
            <pc:sldMk cId="2798960404" sldId="399"/>
            <ac:picMk id="6" creationId="{6DC34AEE-6260-023B-EE82-6A111F2BEAF4}"/>
          </ac:picMkLst>
        </pc:picChg>
        <pc:picChg chg="mod replST">
          <ac:chgData name="Pablo Irarrazaval Mena" userId="3c111ed6-5bfc-416b-8ce2-02d94e7909c8" providerId="ADAL" clId="{16E5ADCD-6450-4F20-847E-4BE127592FA4}" dt="2023-11-18T21:16:58.387" v="809" actId="1076"/>
          <ac:picMkLst>
            <pc:docMk/>
            <pc:sldMk cId="2798960404" sldId="399"/>
            <ac:picMk id="9" creationId="{5DD81BDE-9A96-D2FF-CEB6-01871FA39379}"/>
          </ac:picMkLst>
        </pc:picChg>
        <pc:picChg chg="mod ord replST">
          <ac:chgData name="Pablo Irarrazaval Mena" userId="3c111ed6-5bfc-416b-8ce2-02d94e7909c8" providerId="ADAL" clId="{16E5ADCD-6450-4F20-847E-4BE127592FA4}" dt="2023-11-18T21:17:15.501" v="842" actId="962"/>
          <ac:picMkLst>
            <pc:docMk/>
            <pc:sldMk cId="2798960404" sldId="399"/>
            <ac:picMk id="11" creationId="{7FA08DB4-3E47-2819-60E5-C5CDE3023486}"/>
          </ac:picMkLst>
        </pc:picChg>
        <pc:picChg chg="del mod ord replST">
          <ac:chgData name="Pablo Irarrazaval Mena" userId="3c111ed6-5bfc-416b-8ce2-02d94e7909c8" providerId="ADAL" clId="{16E5ADCD-6450-4F20-847E-4BE127592FA4}" dt="2023-11-18T21:21:09.004" v="1027" actId="478"/>
          <ac:picMkLst>
            <pc:docMk/>
            <pc:sldMk cId="2798960404" sldId="399"/>
            <ac:picMk id="14" creationId="{695EF426-7C67-76F9-7BD4-2E9A66F1A29A}"/>
          </ac:picMkLst>
        </pc:picChg>
        <pc:picChg chg="del mod ord replST">
          <ac:chgData name="Pablo Irarrazaval Mena" userId="3c111ed6-5bfc-416b-8ce2-02d94e7909c8" providerId="ADAL" clId="{16E5ADCD-6450-4F20-847E-4BE127592FA4}" dt="2023-11-18T21:21:35.755" v="1060" actId="478"/>
          <ac:picMkLst>
            <pc:docMk/>
            <pc:sldMk cId="2798960404" sldId="399"/>
            <ac:picMk id="16" creationId="{3DF95FF3-013A-6B05-E964-FBA9C9B96847}"/>
          </ac:picMkLst>
        </pc:picChg>
        <pc:picChg chg="mod ord replST">
          <ac:chgData name="Pablo Irarrazaval Mena" userId="3c111ed6-5bfc-416b-8ce2-02d94e7909c8" providerId="ADAL" clId="{16E5ADCD-6450-4F20-847E-4BE127592FA4}" dt="2023-11-18T21:21:42.320" v="1063" actId="1076"/>
          <ac:picMkLst>
            <pc:docMk/>
            <pc:sldMk cId="2798960404" sldId="399"/>
            <ac:picMk id="18" creationId="{80327EBE-DD39-29E2-B5CC-A5FF77CA6248}"/>
          </ac:picMkLst>
        </pc:picChg>
        <pc:picChg chg="mod replST">
          <ac:chgData name="Pablo Irarrazaval Mena" userId="3c111ed6-5bfc-416b-8ce2-02d94e7909c8" providerId="ADAL" clId="{16E5ADCD-6450-4F20-847E-4BE127592FA4}" dt="2023-11-18T21:23:50.474" v="1088" actId="1076"/>
          <ac:picMkLst>
            <pc:docMk/>
            <pc:sldMk cId="2798960404" sldId="399"/>
            <ac:picMk id="20" creationId="{C157203D-A159-3DA2-FB48-62D2E1F7C383}"/>
          </ac:picMkLst>
        </pc:picChg>
      </pc:sldChg>
      <pc:sldChg chg="addSp delSp modSp add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84378649" sldId="400"/>
        </pc:sldMkLst>
        <pc:spChg chg="mod">
          <ac:chgData name="Pablo Irarrazaval Mena" userId="3c111ed6-5bfc-416b-8ce2-02d94e7909c8" providerId="ADAL" clId="{16E5ADCD-6450-4F20-847E-4BE127592FA4}" dt="2023-11-18T21:26:50.716" v="1255" actId="20577"/>
          <ac:spMkLst>
            <pc:docMk/>
            <pc:sldMk cId="84378649" sldId="400"/>
            <ac:spMk id="7" creationId="{8EF28382-EC6F-A7E4-D300-EBCFB5F6D3F3}"/>
          </ac:spMkLst>
        </pc:spChg>
        <pc:spChg chg="del">
          <ac:chgData name="Pablo Irarrazaval Mena" userId="3c111ed6-5bfc-416b-8ce2-02d94e7909c8" providerId="ADAL" clId="{16E5ADCD-6450-4F20-847E-4BE127592FA4}" dt="2023-11-18T21:26:15.060" v="1202" actId="478"/>
          <ac:spMkLst>
            <pc:docMk/>
            <pc:sldMk cId="84378649" sldId="400"/>
            <ac:spMk id="12" creationId="{0CFEB6B5-B985-8B85-9FCA-E7A12B934514}"/>
          </ac:spMkLst>
        </pc:spChg>
        <pc:picChg chg="del mod ord replST">
          <ac:chgData name="Pablo Irarrazaval Mena" userId="3c111ed6-5bfc-416b-8ce2-02d94e7909c8" providerId="ADAL" clId="{16E5ADCD-6450-4F20-847E-4BE127592FA4}" dt="2023-11-18T21:25:29.300" v="1154" actId="478"/>
          <ac:picMkLst>
            <pc:docMk/>
            <pc:sldMk cId="84378649" sldId="400"/>
            <ac:picMk id="4" creationId="{DA24A552-B347-3D1B-7DB2-BC97FD893BE5}"/>
          </ac:picMkLst>
        </pc:picChg>
        <pc:picChg chg="mod ord replST">
          <ac:chgData name="Pablo Irarrazaval Mena" userId="3c111ed6-5bfc-416b-8ce2-02d94e7909c8" providerId="ADAL" clId="{16E5ADCD-6450-4F20-847E-4BE127592FA4}" dt="2023-11-18T21:25:51.622" v="1200" actId="1037"/>
          <ac:picMkLst>
            <pc:docMk/>
            <pc:sldMk cId="84378649" sldId="400"/>
            <ac:picMk id="6" creationId="{895743A3-E4C5-B6AD-50F6-8599D8A5DCC8}"/>
          </ac:picMkLst>
        </pc:picChg>
        <pc:picChg chg="add del mod">
          <ac:chgData name="Pablo Irarrazaval Mena" userId="3c111ed6-5bfc-416b-8ce2-02d94e7909c8" providerId="ADAL" clId="{16E5ADCD-6450-4F20-847E-4BE127592FA4}" dt="2023-11-18T21:28:11.441" v="1285" actId="478"/>
          <ac:picMkLst>
            <pc:docMk/>
            <pc:sldMk cId="84378649" sldId="400"/>
            <ac:picMk id="8" creationId="{CB40A58E-49C2-57BE-7E73-B39AFDA19E30}"/>
          </ac:picMkLst>
        </pc:picChg>
        <pc:picChg chg="del mod">
          <ac:chgData name="Pablo Irarrazaval Mena" userId="3c111ed6-5bfc-416b-8ce2-02d94e7909c8" providerId="ADAL" clId="{16E5ADCD-6450-4F20-847E-4BE127592FA4}" dt="2023-11-18T21:25:22.455" v="1122" actId="478"/>
          <ac:picMkLst>
            <pc:docMk/>
            <pc:sldMk cId="84378649" sldId="400"/>
            <ac:picMk id="9" creationId="{5DD81BDE-9A96-D2FF-CEB6-01871FA39379}"/>
          </ac:picMkLst>
        </pc:picChg>
        <pc:picChg chg="del">
          <ac:chgData name="Pablo Irarrazaval Mena" userId="3c111ed6-5bfc-416b-8ce2-02d94e7909c8" providerId="ADAL" clId="{16E5ADCD-6450-4F20-847E-4BE127592FA4}" dt="2023-11-18T21:25:47.328" v="1189" actId="478"/>
          <ac:picMkLst>
            <pc:docMk/>
            <pc:sldMk cId="84378649" sldId="400"/>
            <ac:picMk id="11" creationId="{7FA08DB4-3E47-2819-60E5-C5CDE3023486}"/>
          </ac:picMkLst>
        </pc:picChg>
        <pc:picChg chg="del mod ord replST">
          <ac:chgData name="Pablo Irarrazaval Mena" userId="3c111ed6-5bfc-416b-8ce2-02d94e7909c8" providerId="ADAL" clId="{16E5ADCD-6450-4F20-847E-4BE127592FA4}" dt="2023-11-18T21:28:30.914" v="1316" actId="478"/>
          <ac:picMkLst>
            <pc:docMk/>
            <pc:sldMk cId="84378649" sldId="400"/>
            <ac:picMk id="13" creationId="{AFAC6855-7EEA-DC9D-273E-2EF6C233CA08}"/>
          </ac:picMkLst>
        </pc:picChg>
        <pc:picChg chg="del mod ord replST">
          <ac:chgData name="Pablo Irarrazaval Mena" userId="3c111ed6-5bfc-416b-8ce2-02d94e7909c8" providerId="ADAL" clId="{16E5ADCD-6450-4F20-847E-4BE127592FA4}" dt="2023-11-18T21:28:55.791" v="1346" actId="478"/>
          <ac:picMkLst>
            <pc:docMk/>
            <pc:sldMk cId="84378649" sldId="400"/>
            <ac:picMk id="15" creationId="{B15D4E2B-4B10-4B15-80B7-E79BD3A848B2}"/>
          </ac:picMkLst>
        </pc:picChg>
        <pc:picChg chg="del mod ord replST">
          <ac:chgData name="Pablo Irarrazaval Mena" userId="3c111ed6-5bfc-416b-8ce2-02d94e7909c8" providerId="ADAL" clId="{16E5ADCD-6450-4F20-847E-4BE127592FA4}" dt="2023-11-18T21:29:53.209" v="1376" actId="478"/>
          <ac:picMkLst>
            <pc:docMk/>
            <pc:sldMk cId="84378649" sldId="400"/>
            <ac:picMk id="17" creationId="{94F37020-50E0-2929-FE32-9174E2E6AC1F}"/>
          </ac:picMkLst>
        </pc:picChg>
        <pc:picChg chg="del">
          <ac:chgData name="Pablo Irarrazaval Mena" userId="3c111ed6-5bfc-416b-8ce2-02d94e7909c8" providerId="ADAL" clId="{16E5ADCD-6450-4F20-847E-4BE127592FA4}" dt="2023-11-18T21:26:12.967" v="1201" actId="478"/>
          <ac:picMkLst>
            <pc:docMk/>
            <pc:sldMk cId="84378649" sldId="400"/>
            <ac:picMk id="18" creationId="{80327EBE-DD39-29E2-B5CC-A5FF77CA6248}"/>
          </ac:picMkLst>
        </pc:picChg>
        <pc:picChg chg="mod">
          <ac:chgData name="Pablo Irarrazaval Mena" userId="3c111ed6-5bfc-416b-8ce2-02d94e7909c8" providerId="ADAL" clId="{16E5ADCD-6450-4F20-847E-4BE127592FA4}" dt="2023-11-18T21:26:32.179" v="1217" actId="1076"/>
          <ac:picMkLst>
            <pc:docMk/>
            <pc:sldMk cId="84378649" sldId="400"/>
            <ac:picMk id="20" creationId="{C157203D-A159-3DA2-FB48-62D2E1F7C383}"/>
          </ac:picMkLst>
        </pc:picChg>
        <pc:picChg chg="del mod ord replST">
          <ac:chgData name="Pablo Irarrazaval Mena" userId="3c111ed6-5bfc-416b-8ce2-02d94e7909c8" providerId="ADAL" clId="{16E5ADCD-6450-4F20-847E-4BE127592FA4}" dt="2023-11-18T21:33:14.517" v="1472" actId="478"/>
          <ac:picMkLst>
            <pc:docMk/>
            <pc:sldMk cId="84378649" sldId="400"/>
            <ac:picMk id="21" creationId="{68D7CACA-E55C-D642-FCE6-697D7A459B24}"/>
          </ac:picMkLst>
        </pc:picChg>
        <pc:picChg chg="add del mod">
          <ac:chgData name="Pablo Irarrazaval Mena" userId="3c111ed6-5bfc-416b-8ce2-02d94e7909c8" providerId="ADAL" clId="{16E5ADCD-6450-4F20-847E-4BE127592FA4}" dt="2023-11-18T21:32:07.231" v="1411" actId="478"/>
          <ac:picMkLst>
            <pc:docMk/>
            <pc:sldMk cId="84378649" sldId="400"/>
            <ac:picMk id="22" creationId="{B24FC7ED-7C42-0804-0A9B-424E7B48E024}"/>
          </ac:picMkLst>
        </pc:picChg>
        <pc:picChg chg="del mod ord replST">
          <ac:chgData name="Pablo Irarrazaval Mena" userId="3c111ed6-5bfc-416b-8ce2-02d94e7909c8" providerId="ADAL" clId="{16E5ADCD-6450-4F20-847E-4BE127592FA4}" dt="2023-11-18T21:32:17.046" v="1441" actId="478"/>
          <ac:picMkLst>
            <pc:docMk/>
            <pc:sldMk cId="84378649" sldId="400"/>
            <ac:picMk id="24" creationId="{4689E1EB-95A6-2CB6-5F98-4D862AA0039D}"/>
          </ac:picMkLst>
        </pc:picChg>
        <pc:picChg chg="del mod ord replST">
          <ac:chgData name="Pablo Irarrazaval Mena" userId="3c111ed6-5bfc-416b-8ce2-02d94e7909c8" providerId="ADAL" clId="{16E5ADCD-6450-4F20-847E-4BE127592FA4}" dt="2023-11-18T21:35:24.499" v="1533" actId="478"/>
          <ac:picMkLst>
            <pc:docMk/>
            <pc:sldMk cId="84378649" sldId="400"/>
            <ac:picMk id="26" creationId="{2754AF42-5992-C71D-DCBA-E5A225C1A767}"/>
          </ac:picMkLst>
        </pc:picChg>
        <pc:picChg chg="del mod ord replST">
          <ac:chgData name="Pablo Irarrazaval Mena" userId="3c111ed6-5bfc-416b-8ce2-02d94e7909c8" providerId="ADAL" clId="{16E5ADCD-6450-4F20-847E-4BE127592FA4}" dt="2023-11-18T21:33:25.405" v="1503" actId="478"/>
          <ac:picMkLst>
            <pc:docMk/>
            <pc:sldMk cId="84378649" sldId="400"/>
            <ac:picMk id="28" creationId="{7CA24D00-58D4-AE80-5595-D867934BA380}"/>
          </ac:picMkLst>
        </pc:picChg>
        <pc:picChg chg="mod ord replST">
          <ac:chgData name="Pablo Irarrazaval Mena" userId="3c111ed6-5bfc-416b-8ce2-02d94e7909c8" providerId="ADAL" clId="{16E5ADCD-6450-4F20-847E-4BE127592FA4}" dt="2023-11-18T21:33:25.408" v="1505" actId="962"/>
          <ac:picMkLst>
            <pc:docMk/>
            <pc:sldMk cId="84378649" sldId="400"/>
            <ac:picMk id="30" creationId="{E62D3258-B56A-737A-C5A5-29966252888C}"/>
          </ac:picMkLst>
        </pc:picChg>
        <pc:picChg chg="del mod ord replST">
          <ac:chgData name="Pablo Irarrazaval Mena" userId="3c111ed6-5bfc-416b-8ce2-02d94e7909c8" providerId="ADAL" clId="{16E5ADCD-6450-4F20-847E-4BE127592FA4}" dt="2023-11-18T21:35:56.675" v="1563" actId="478"/>
          <ac:picMkLst>
            <pc:docMk/>
            <pc:sldMk cId="84378649" sldId="400"/>
            <ac:picMk id="32" creationId="{DECCD2D9-D714-35F8-21CB-34846C7D9F14}"/>
          </ac:picMkLst>
        </pc:picChg>
        <pc:picChg chg="del mod ord replST">
          <ac:chgData name="Pablo Irarrazaval Mena" userId="3c111ed6-5bfc-416b-8ce2-02d94e7909c8" providerId="ADAL" clId="{16E5ADCD-6450-4F20-847E-4BE127592FA4}" dt="2023-11-18T21:36:36.512" v="1593" actId="478"/>
          <ac:picMkLst>
            <pc:docMk/>
            <pc:sldMk cId="84378649" sldId="400"/>
            <ac:picMk id="34" creationId="{4A1D21DA-8DFE-1960-0B9C-29CDA7738A70}"/>
          </ac:picMkLst>
        </pc:picChg>
        <pc:picChg chg="del mod ord replST">
          <ac:chgData name="Pablo Irarrazaval Mena" userId="3c111ed6-5bfc-416b-8ce2-02d94e7909c8" providerId="ADAL" clId="{16E5ADCD-6450-4F20-847E-4BE127592FA4}" dt="2023-11-18T21:36:42.442" v="1623" actId="478"/>
          <ac:picMkLst>
            <pc:docMk/>
            <pc:sldMk cId="84378649" sldId="400"/>
            <ac:picMk id="36" creationId="{48847634-3174-3F41-FE05-A41CE5E23B4C}"/>
          </ac:picMkLst>
        </pc:picChg>
        <pc:picChg chg="del mod ord replST">
          <ac:chgData name="Pablo Irarrazaval Mena" userId="3c111ed6-5bfc-416b-8ce2-02d94e7909c8" providerId="ADAL" clId="{16E5ADCD-6450-4F20-847E-4BE127592FA4}" dt="2023-11-18T21:36:56.187" v="1653" actId="478"/>
          <ac:picMkLst>
            <pc:docMk/>
            <pc:sldMk cId="84378649" sldId="400"/>
            <ac:picMk id="38" creationId="{F193FB57-9E3A-E9EC-24D8-23CC5BA488A1}"/>
          </ac:picMkLst>
        </pc:picChg>
        <pc:picChg chg="del mod ord replST">
          <ac:chgData name="Pablo Irarrazaval Mena" userId="3c111ed6-5bfc-416b-8ce2-02d94e7909c8" providerId="ADAL" clId="{16E5ADCD-6450-4F20-847E-4BE127592FA4}" dt="2023-11-18T21:37:34.544" v="1683" actId="478"/>
          <ac:picMkLst>
            <pc:docMk/>
            <pc:sldMk cId="84378649" sldId="400"/>
            <ac:picMk id="40" creationId="{3E5D4493-1E25-3399-5DD5-C4E6B30B1788}"/>
          </ac:picMkLst>
        </pc:picChg>
        <pc:picChg chg="del mod ord replST">
          <ac:chgData name="Pablo Irarrazaval Mena" userId="3c111ed6-5bfc-416b-8ce2-02d94e7909c8" providerId="ADAL" clId="{16E5ADCD-6450-4F20-847E-4BE127592FA4}" dt="2023-11-18T21:38:04.632" v="1713" actId="478"/>
          <ac:picMkLst>
            <pc:docMk/>
            <pc:sldMk cId="84378649" sldId="400"/>
            <ac:picMk id="42" creationId="{6AD67C40-670B-A660-D182-FF81A4734B97}"/>
          </ac:picMkLst>
        </pc:picChg>
        <pc:picChg chg="del mod ord replST">
          <ac:chgData name="Pablo Irarrazaval Mena" userId="3c111ed6-5bfc-416b-8ce2-02d94e7909c8" providerId="ADAL" clId="{16E5ADCD-6450-4F20-847E-4BE127592FA4}" dt="2023-11-18T21:38:58.732" v="1743" actId="478"/>
          <ac:picMkLst>
            <pc:docMk/>
            <pc:sldMk cId="84378649" sldId="400"/>
            <ac:picMk id="44" creationId="{B9151D9E-3BE0-EA3A-BCC1-05DC045EED0B}"/>
          </ac:picMkLst>
        </pc:picChg>
        <pc:picChg chg="mod ord replST">
          <ac:chgData name="Pablo Irarrazaval Mena" userId="3c111ed6-5bfc-416b-8ce2-02d94e7909c8" providerId="ADAL" clId="{16E5ADCD-6450-4F20-847E-4BE127592FA4}" dt="2023-11-18T21:39:27.030" v="1747" actId="1076"/>
          <ac:picMkLst>
            <pc:docMk/>
            <pc:sldMk cId="84378649" sldId="400"/>
            <ac:picMk id="46" creationId="{9D84C09F-A975-C72B-EDE8-B3A844393D90}"/>
          </ac:picMkLst>
        </pc:picChg>
        <pc:picChg chg="add del mod">
          <ac:chgData name="Pablo Irarrazaval Mena" userId="3c111ed6-5bfc-416b-8ce2-02d94e7909c8" providerId="ADAL" clId="{16E5ADCD-6450-4F20-847E-4BE127592FA4}" dt="2023-11-18T21:40:38.491" v="1777" actId="478"/>
          <ac:picMkLst>
            <pc:docMk/>
            <pc:sldMk cId="84378649" sldId="400"/>
            <ac:picMk id="47" creationId="{0FEA6F59-7A61-FD26-10CA-2AE2C89C308A}"/>
          </ac:picMkLst>
        </pc:picChg>
        <pc:picChg chg="del mod ord replST">
          <ac:chgData name="Pablo Irarrazaval Mena" userId="3c111ed6-5bfc-416b-8ce2-02d94e7909c8" providerId="ADAL" clId="{16E5ADCD-6450-4F20-847E-4BE127592FA4}" dt="2023-11-18T21:41:10.163" v="1808" actId="478"/>
          <ac:picMkLst>
            <pc:docMk/>
            <pc:sldMk cId="84378649" sldId="400"/>
            <ac:picMk id="49" creationId="{AA7466EA-27F0-0ACB-D918-9A79ADEF7296}"/>
          </ac:picMkLst>
        </pc:picChg>
        <pc:picChg chg="del mod ord replST">
          <ac:chgData name="Pablo Irarrazaval Mena" userId="3c111ed6-5bfc-416b-8ce2-02d94e7909c8" providerId="ADAL" clId="{16E5ADCD-6450-4F20-847E-4BE127592FA4}" dt="2023-11-18T21:41:25.372" v="1838" actId="478"/>
          <ac:picMkLst>
            <pc:docMk/>
            <pc:sldMk cId="84378649" sldId="400"/>
            <ac:picMk id="51" creationId="{17186A2C-1170-E52F-259C-56722B64A624}"/>
          </ac:picMkLst>
        </pc:picChg>
        <pc:picChg chg="del mod ord replST">
          <ac:chgData name="Pablo Irarrazaval Mena" userId="3c111ed6-5bfc-416b-8ce2-02d94e7909c8" providerId="ADAL" clId="{16E5ADCD-6450-4F20-847E-4BE127592FA4}" dt="2023-11-18T21:41:48.710" v="1868" actId="478"/>
          <ac:picMkLst>
            <pc:docMk/>
            <pc:sldMk cId="84378649" sldId="400"/>
            <ac:picMk id="53" creationId="{47402EA1-BD7C-0BC6-22AA-47D1BD49E0D7}"/>
          </ac:picMkLst>
        </pc:picChg>
        <pc:picChg chg="del mod ord replST">
          <ac:chgData name="Pablo Irarrazaval Mena" userId="3c111ed6-5bfc-416b-8ce2-02d94e7909c8" providerId="ADAL" clId="{16E5ADCD-6450-4F20-847E-4BE127592FA4}" dt="2023-11-18T21:42:04.939" v="1898" actId="478"/>
          <ac:picMkLst>
            <pc:docMk/>
            <pc:sldMk cId="84378649" sldId="400"/>
            <ac:picMk id="55" creationId="{CD5610D6-2319-80F6-ACA7-E55887F63160}"/>
          </ac:picMkLst>
        </pc:picChg>
        <pc:picChg chg="del mod ord replST">
          <ac:chgData name="Pablo Irarrazaval Mena" userId="3c111ed6-5bfc-416b-8ce2-02d94e7909c8" providerId="ADAL" clId="{16E5ADCD-6450-4F20-847E-4BE127592FA4}" dt="2023-11-18T21:42:14.085" v="1928" actId="478"/>
          <ac:picMkLst>
            <pc:docMk/>
            <pc:sldMk cId="84378649" sldId="400"/>
            <ac:picMk id="57" creationId="{82DAC7A3-18A7-B430-30ED-7C916057B3B2}"/>
          </ac:picMkLst>
        </pc:picChg>
        <pc:picChg chg="mod ord replST">
          <ac:chgData name="Pablo Irarrazaval Mena" userId="3c111ed6-5bfc-416b-8ce2-02d94e7909c8" providerId="ADAL" clId="{16E5ADCD-6450-4F20-847E-4BE127592FA4}" dt="2023-11-18T21:42:14.087" v="1930" actId="962"/>
          <ac:picMkLst>
            <pc:docMk/>
            <pc:sldMk cId="84378649" sldId="400"/>
            <ac:picMk id="59" creationId="{D7408173-CC7D-3ECF-6A21-19DA611722AD}"/>
          </ac:picMkLst>
        </pc:picChg>
      </pc:sldChg>
      <pc:sldChg chg="addSp delSp modSp add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901639830" sldId="401"/>
        </pc:sldMkLst>
        <pc:spChg chg="mod">
          <ac:chgData name="Pablo Irarrazaval Mena" userId="3c111ed6-5bfc-416b-8ce2-02d94e7909c8" providerId="ADAL" clId="{16E5ADCD-6450-4F20-847E-4BE127592FA4}" dt="2023-11-18T21:43:33.582" v="1997" actId="20577"/>
          <ac:spMkLst>
            <pc:docMk/>
            <pc:sldMk cId="1901639830" sldId="401"/>
            <ac:spMk id="7" creationId="{8EF28382-EC6F-A7E4-D300-EBCFB5F6D3F3}"/>
          </ac:spMkLst>
        </pc:spChg>
        <pc:spChg chg="add mod">
          <ac:chgData name="Pablo Irarrazaval Mena" userId="3c111ed6-5bfc-416b-8ce2-02d94e7909c8" providerId="ADAL" clId="{16E5ADCD-6450-4F20-847E-4BE127592FA4}" dt="2023-11-18T21:50:55.922" v="2271" actId="1076"/>
          <ac:spMkLst>
            <pc:docMk/>
            <pc:sldMk cId="1901639830" sldId="401"/>
            <ac:spMk id="9" creationId="{CD408746-8C97-33C8-BC3F-46E502E73014}"/>
          </ac:spMkLst>
        </pc:spChg>
        <pc:spChg chg="add mod">
          <ac:chgData name="Pablo Irarrazaval Mena" userId="3c111ed6-5bfc-416b-8ce2-02d94e7909c8" providerId="ADAL" clId="{16E5ADCD-6450-4F20-847E-4BE127592FA4}" dt="2023-11-18T21:50:55.922" v="2271" actId="1076"/>
          <ac:spMkLst>
            <pc:docMk/>
            <pc:sldMk cId="1901639830" sldId="401"/>
            <ac:spMk id="10" creationId="{2CFB36E7-A745-1B4B-77F5-561B86AD14E7}"/>
          </ac:spMkLst>
        </pc:spChg>
        <pc:spChg chg="add mod">
          <ac:chgData name="Pablo Irarrazaval Mena" userId="3c111ed6-5bfc-416b-8ce2-02d94e7909c8" providerId="ADAL" clId="{16E5ADCD-6450-4F20-847E-4BE127592FA4}" dt="2023-11-18T21:56:37.536" v="2376" actId="1076"/>
          <ac:spMkLst>
            <pc:docMk/>
            <pc:sldMk cId="1901639830" sldId="401"/>
            <ac:spMk id="22" creationId="{5D937302-42AF-8247-1871-02E0B6C63501}"/>
          </ac:spMkLst>
        </pc:spChg>
        <pc:picChg chg="mod ord replST">
          <ac:chgData name="Pablo Irarrazaval Mena" userId="3c111ed6-5bfc-416b-8ce2-02d94e7909c8" providerId="ADAL" clId="{16E5ADCD-6450-4F20-847E-4BE127592FA4}" dt="2023-11-18T21:43:36.661" v="1998" actId="1076"/>
          <ac:picMkLst>
            <pc:docMk/>
            <pc:sldMk cId="1901639830" sldId="401"/>
            <ac:picMk id="4" creationId="{46DBC43E-ED2E-41B7-4E92-B2A88B1B4E9D}"/>
          </ac:picMkLst>
        </pc:picChg>
        <pc:picChg chg="del mod">
          <ac:chgData name="Pablo Irarrazaval Mena" userId="3c111ed6-5bfc-416b-8ce2-02d94e7909c8" providerId="ADAL" clId="{16E5ADCD-6450-4F20-847E-4BE127592FA4}" dt="2023-11-18T21:43:18.693" v="1972" actId="478"/>
          <ac:picMkLst>
            <pc:docMk/>
            <pc:sldMk cId="1901639830" sldId="401"/>
            <ac:picMk id="6" creationId="{895743A3-E4C5-B6AD-50F6-8599D8A5DCC8}"/>
          </ac:picMkLst>
        </pc:picChg>
        <pc:picChg chg="mod ord replST">
          <ac:chgData name="Pablo Irarrazaval Mena" userId="3c111ed6-5bfc-416b-8ce2-02d94e7909c8" providerId="ADAL" clId="{16E5ADCD-6450-4F20-847E-4BE127592FA4}" dt="2023-11-18T21:50:55.922" v="2271" actId="1076"/>
          <ac:picMkLst>
            <pc:docMk/>
            <pc:sldMk cId="1901639830" sldId="401"/>
            <ac:picMk id="8" creationId="{47E72F72-773F-E4F6-CE12-50E390AEC433}"/>
          </ac:picMkLst>
        </pc:picChg>
        <pc:picChg chg="add del mod">
          <ac:chgData name="Pablo Irarrazaval Mena" userId="3c111ed6-5bfc-416b-8ce2-02d94e7909c8" providerId="ADAL" clId="{16E5ADCD-6450-4F20-847E-4BE127592FA4}" dt="2023-11-18T21:52:07.459" v="2301" actId="478"/>
          <ac:picMkLst>
            <pc:docMk/>
            <pc:sldMk cId="1901639830" sldId="401"/>
            <ac:picMk id="16" creationId="{01A3FEE1-FE37-3513-E072-9D0EABFD08BA}"/>
          </ac:picMkLst>
        </pc:picChg>
        <pc:picChg chg="del mod ord replST">
          <ac:chgData name="Pablo Irarrazaval Mena" userId="3c111ed6-5bfc-416b-8ce2-02d94e7909c8" providerId="ADAL" clId="{16E5ADCD-6450-4F20-847E-4BE127592FA4}" dt="2023-11-18T21:55:55.708" v="2332" actId="478"/>
          <ac:picMkLst>
            <pc:docMk/>
            <pc:sldMk cId="1901639830" sldId="401"/>
            <ac:picMk id="18" creationId="{73BB2A94-CEE1-E7E5-62AF-FDDCFF061341}"/>
          </ac:picMkLst>
        </pc:picChg>
        <pc:picChg chg="del">
          <ac:chgData name="Pablo Irarrazaval Mena" userId="3c111ed6-5bfc-416b-8ce2-02d94e7909c8" providerId="ADAL" clId="{16E5ADCD-6450-4F20-847E-4BE127592FA4}" dt="2023-11-18T21:43:26.498" v="1975" actId="478"/>
          <ac:picMkLst>
            <pc:docMk/>
            <pc:sldMk cId="1901639830" sldId="401"/>
            <ac:picMk id="20" creationId="{C157203D-A159-3DA2-FB48-62D2E1F7C383}"/>
          </ac:picMkLst>
        </pc:picChg>
        <pc:picChg chg="mod ord replST">
          <ac:chgData name="Pablo Irarrazaval Mena" userId="3c111ed6-5bfc-416b-8ce2-02d94e7909c8" providerId="ADAL" clId="{16E5ADCD-6450-4F20-847E-4BE127592FA4}" dt="2023-11-18T21:56:15.034" v="2336" actId="1076"/>
          <ac:picMkLst>
            <pc:docMk/>
            <pc:sldMk cId="1901639830" sldId="401"/>
            <ac:picMk id="21" creationId="{599A9952-35FF-C0B7-CC0B-9C1702A18116}"/>
          </ac:picMkLst>
        </pc:picChg>
        <pc:picChg chg="del mod">
          <ac:chgData name="Pablo Irarrazaval Mena" userId="3c111ed6-5bfc-416b-8ce2-02d94e7909c8" providerId="ADAL" clId="{16E5ADCD-6450-4F20-847E-4BE127592FA4}" dt="2023-11-18T21:44:09.180" v="2029" actId="478"/>
          <ac:picMkLst>
            <pc:docMk/>
            <pc:sldMk cId="1901639830" sldId="401"/>
            <ac:picMk id="30" creationId="{E62D3258-B56A-737A-C5A5-29966252888C}"/>
          </ac:picMkLst>
        </pc:picChg>
        <pc:picChg chg="del mod">
          <ac:chgData name="Pablo Irarrazaval Mena" userId="3c111ed6-5bfc-416b-8ce2-02d94e7909c8" providerId="ADAL" clId="{16E5ADCD-6450-4F20-847E-4BE127592FA4}" dt="2023-11-18T21:43:48.535" v="2000" actId="478"/>
          <ac:picMkLst>
            <pc:docMk/>
            <pc:sldMk cId="1901639830" sldId="401"/>
            <ac:picMk id="46" creationId="{9D84C09F-A975-C72B-EDE8-B3A844393D90}"/>
          </ac:picMkLst>
        </pc:picChg>
        <pc:picChg chg="del">
          <ac:chgData name="Pablo Irarrazaval Mena" userId="3c111ed6-5bfc-416b-8ce2-02d94e7909c8" providerId="ADAL" clId="{16E5ADCD-6450-4F20-847E-4BE127592FA4}" dt="2023-11-18T21:43:49.510" v="2001" actId="478"/>
          <ac:picMkLst>
            <pc:docMk/>
            <pc:sldMk cId="1901639830" sldId="401"/>
            <ac:picMk id="59" creationId="{D7408173-CC7D-3ECF-6A21-19DA611722AD}"/>
          </ac:picMkLst>
        </pc:picChg>
        <pc:cxnChg chg="add mod">
          <ac:chgData name="Pablo Irarrazaval Mena" userId="3c111ed6-5bfc-416b-8ce2-02d94e7909c8" providerId="ADAL" clId="{16E5ADCD-6450-4F20-847E-4BE127592FA4}" dt="2023-11-18T21:50:55.922" v="2271" actId="1076"/>
          <ac:cxnSpMkLst>
            <pc:docMk/>
            <pc:sldMk cId="1901639830" sldId="401"/>
            <ac:cxnSpMk id="11" creationId="{422B4F32-C0C2-27FD-7844-40C78C925C8A}"/>
          </ac:cxnSpMkLst>
        </pc:cxnChg>
        <pc:cxnChg chg="add mod">
          <ac:chgData name="Pablo Irarrazaval Mena" userId="3c111ed6-5bfc-416b-8ce2-02d94e7909c8" providerId="ADAL" clId="{16E5ADCD-6450-4F20-847E-4BE127592FA4}" dt="2023-11-18T21:50:55.922" v="2271" actId="1076"/>
          <ac:cxnSpMkLst>
            <pc:docMk/>
            <pc:sldMk cId="1901639830" sldId="401"/>
            <ac:cxnSpMk id="13" creationId="{75A9B3F9-9408-6138-166C-ADC3424113B4}"/>
          </ac:cxnSpMkLst>
        </pc:cxnChg>
      </pc:sldChg>
      <pc:sldChg chg="addSp delSp modSp add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481875121" sldId="402"/>
        </pc:sldMkLst>
        <pc:spChg chg="add mod">
          <ac:chgData name="Pablo Irarrazaval Mena" userId="3c111ed6-5bfc-416b-8ce2-02d94e7909c8" providerId="ADAL" clId="{16E5ADCD-6450-4F20-847E-4BE127592FA4}" dt="2023-11-18T21:49:04.660" v="2146" actId="1076"/>
          <ac:spMkLst>
            <pc:docMk/>
            <pc:sldMk cId="3481875121" sldId="402"/>
            <ac:spMk id="3" creationId="{64EDB842-D586-6A04-52D7-DB7376655866}"/>
          </ac:spMkLst>
        </pc:spChg>
        <pc:spChg chg="add mod">
          <ac:chgData name="Pablo Irarrazaval Mena" userId="3c111ed6-5bfc-416b-8ce2-02d94e7909c8" providerId="ADAL" clId="{16E5ADCD-6450-4F20-847E-4BE127592FA4}" dt="2023-11-18T21:48:55.703" v="2144" actId="1582"/>
          <ac:spMkLst>
            <pc:docMk/>
            <pc:sldMk cId="3481875121" sldId="402"/>
            <ac:spMk id="11" creationId="{0E5B4BDA-0C94-CB26-3298-E5D658695A64}"/>
          </ac:spMkLst>
        </pc:spChg>
        <pc:spChg chg="add mod">
          <ac:chgData name="Pablo Irarrazaval Mena" userId="3c111ed6-5bfc-416b-8ce2-02d94e7909c8" providerId="ADAL" clId="{16E5ADCD-6450-4F20-847E-4BE127592FA4}" dt="2023-11-18T21:50:10.637" v="2270" actId="1076"/>
          <ac:spMkLst>
            <pc:docMk/>
            <pc:sldMk cId="3481875121" sldId="402"/>
            <ac:spMk id="12" creationId="{1ACC3C11-97D4-88D8-6AF6-C54ACBC749B6}"/>
          </ac:spMkLst>
        </pc:spChg>
        <pc:picChg chg="add del mod">
          <ac:chgData name="Pablo Irarrazaval Mena" userId="3c111ed6-5bfc-416b-8ce2-02d94e7909c8" providerId="ADAL" clId="{16E5ADCD-6450-4F20-847E-4BE127592FA4}" dt="2023-11-18T21:48:10.178" v="2132" actId="478"/>
          <ac:picMkLst>
            <pc:docMk/>
            <pc:sldMk cId="3481875121" sldId="402"/>
            <ac:picMk id="4" creationId="{7A67F6C1-124A-BDA9-B0CF-067ECAB86980}"/>
          </ac:picMkLst>
        </pc:picChg>
        <pc:picChg chg="mod ord replST">
          <ac:chgData name="Pablo Irarrazaval Mena" userId="3c111ed6-5bfc-416b-8ce2-02d94e7909c8" providerId="ADAL" clId="{16E5ADCD-6450-4F20-847E-4BE127592FA4}" dt="2023-11-18T21:49:04.660" v="2146" actId="1076"/>
          <ac:picMkLst>
            <pc:docMk/>
            <pc:sldMk cId="3481875121" sldId="402"/>
            <ac:picMk id="8" creationId="{BDD3B37F-8088-2C0F-9FFD-CCDB1F2784E2}"/>
          </ac:picMkLst>
        </pc:picChg>
        <pc:picChg chg="del">
          <ac:chgData name="Pablo Irarrazaval Mena" userId="3c111ed6-5bfc-416b-8ce2-02d94e7909c8" providerId="ADAL" clId="{16E5ADCD-6450-4F20-847E-4BE127592FA4}" dt="2023-11-18T21:47:02.298" v="2086" actId="478"/>
          <ac:picMkLst>
            <pc:docMk/>
            <pc:sldMk cId="3481875121" sldId="402"/>
            <ac:picMk id="46" creationId="{9D84C09F-A975-C72B-EDE8-B3A844393D90}"/>
          </ac:picMkLst>
        </pc:picChg>
        <pc:picChg chg="del">
          <ac:chgData name="Pablo Irarrazaval Mena" userId="3c111ed6-5bfc-416b-8ce2-02d94e7909c8" providerId="ADAL" clId="{16E5ADCD-6450-4F20-847E-4BE127592FA4}" dt="2023-11-18T21:47:03.412" v="2087" actId="478"/>
          <ac:picMkLst>
            <pc:docMk/>
            <pc:sldMk cId="3481875121" sldId="402"/>
            <ac:picMk id="59" creationId="{D7408173-CC7D-3ECF-6A21-19DA611722AD}"/>
          </ac:picMkLst>
        </pc:picChg>
        <pc:cxnChg chg="add del mod">
          <ac:chgData name="Pablo Irarrazaval Mena" userId="3c111ed6-5bfc-416b-8ce2-02d94e7909c8" providerId="ADAL" clId="{16E5ADCD-6450-4F20-847E-4BE127592FA4}" dt="2023-11-18T21:48:59.467" v="2145" actId="478"/>
          <ac:cxnSpMkLst>
            <pc:docMk/>
            <pc:sldMk cId="3481875121" sldId="402"/>
            <ac:cxnSpMk id="9" creationId="{80AFA6AE-C901-C6AB-6023-7B4ADEDDF5CA}"/>
          </ac:cxnSpMkLst>
        </pc:cxnChg>
      </pc:sldChg>
      <pc:sldChg chg="addSp delSp modSp add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426867638" sldId="403"/>
        </pc:sldMkLst>
        <pc:spChg chg="del">
          <ac:chgData name="Pablo Irarrazaval Mena" userId="3c111ed6-5bfc-416b-8ce2-02d94e7909c8" providerId="ADAL" clId="{16E5ADCD-6450-4F20-847E-4BE127592FA4}" dt="2023-11-18T21:57:14.309" v="2378" actId="478"/>
          <ac:spMkLst>
            <pc:docMk/>
            <pc:sldMk cId="426867638" sldId="403"/>
            <ac:spMk id="23" creationId="{81437E2A-7BF9-7EDC-A79A-A43E17D4DA8C}"/>
          </ac:spMkLst>
        </pc:spChg>
        <pc:spChg chg="del">
          <ac:chgData name="Pablo Irarrazaval Mena" userId="3c111ed6-5bfc-416b-8ce2-02d94e7909c8" providerId="ADAL" clId="{16E5ADCD-6450-4F20-847E-4BE127592FA4}" dt="2023-11-18T21:57:19.006" v="2379" actId="478"/>
          <ac:spMkLst>
            <pc:docMk/>
            <pc:sldMk cId="426867638" sldId="403"/>
            <ac:spMk id="43" creationId="{90401C1D-6CBB-6201-46DC-699F2768F2D6}"/>
          </ac:spMkLst>
        </pc:spChg>
        <pc:picChg chg="add mod ord">
          <ac:chgData name="Pablo Irarrazaval Mena" userId="3c111ed6-5bfc-416b-8ce2-02d94e7909c8" providerId="ADAL" clId="{16E5ADCD-6450-4F20-847E-4BE127592FA4}" dt="2023-11-18T21:57:32.101" v="2381" actId="167"/>
          <ac:picMkLst>
            <pc:docMk/>
            <pc:sldMk cId="426867638" sldId="403"/>
            <ac:picMk id="2" creationId="{4737EAC2-E3B1-4D9D-7702-6C13ADA1580F}"/>
          </ac:picMkLst>
        </pc:picChg>
        <pc:picChg chg="mod ord replST">
          <ac:chgData name="Pablo Irarrazaval Mena" userId="3c111ed6-5bfc-416b-8ce2-02d94e7909c8" providerId="ADAL" clId="{16E5ADCD-6450-4F20-847E-4BE127592FA4}" dt="2023-11-18T21:57:51.635" v="2412" actId="962"/>
          <ac:picMkLst>
            <pc:docMk/>
            <pc:sldMk cId="426867638" sldId="403"/>
            <ac:picMk id="7" creationId="{FBD0D225-457C-703F-A0A2-547BD3C4AF50}"/>
          </ac:picMkLst>
        </pc:picChg>
        <pc:picChg chg="del mod">
          <ac:chgData name="Pablo Irarrazaval Mena" userId="3c111ed6-5bfc-416b-8ce2-02d94e7909c8" providerId="ADAL" clId="{16E5ADCD-6450-4F20-847E-4BE127592FA4}" dt="2023-11-18T21:57:51.632" v="2410" actId="478"/>
          <ac:picMkLst>
            <pc:docMk/>
            <pc:sldMk cId="426867638" sldId="403"/>
            <ac:picMk id="46" creationId="{6F372B05-3675-581B-896A-13B82C9B6D4E}"/>
          </ac:picMkLst>
        </pc:picChg>
      </pc:sldChg>
    </pc:docChg>
  </pc:docChgLst>
  <pc:docChgLst>
    <pc:chgData name="Pablo Irarrazaval Mena" userId="3c111ed6-5bfc-416b-8ce2-02d94e7909c8" providerId="ADAL" clId="{6905B785-B1C4-4F4A-BA6D-19CE9B72A0F5}"/>
    <pc:docChg chg="undo custSel addSld delSld modSld sldOrd modMainMaster">
      <pc:chgData name="Pablo Irarrazaval Mena" userId="3c111ed6-5bfc-416b-8ce2-02d94e7909c8" providerId="ADAL" clId="{6905B785-B1C4-4F4A-BA6D-19CE9B72A0F5}" dt="2023-11-16T18:41:01.768" v="637" actId="1076"/>
      <pc:docMkLst>
        <pc:docMk/>
      </pc:docMkLst>
      <pc:sldChg chg="modSp mod">
        <pc:chgData name="Pablo Irarrazaval Mena" userId="3c111ed6-5bfc-416b-8ce2-02d94e7909c8" providerId="ADAL" clId="{6905B785-B1C4-4F4A-BA6D-19CE9B72A0F5}" dt="2023-11-16T18:38:09.325" v="588" actId="6549"/>
        <pc:sldMkLst>
          <pc:docMk/>
          <pc:sldMk cId="1971369020" sldId="256"/>
        </pc:sldMkLst>
        <pc:spChg chg="mod">
          <ac:chgData name="Pablo Irarrazaval Mena" userId="3c111ed6-5bfc-416b-8ce2-02d94e7909c8" providerId="ADAL" clId="{6905B785-B1C4-4F4A-BA6D-19CE9B72A0F5}" dt="2023-11-16T18:38:09.325" v="588" actId="6549"/>
          <ac:spMkLst>
            <pc:docMk/>
            <pc:sldMk cId="1971369020" sldId="256"/>
            <ac:spMk id="2" creationId="{FB4C3062-F12D-FC65-1A3C-723C670204EB}"/>
          </ac:spMkLst>
        </pc:spChg>
      </pc:sldChg>
      <pc:sldChg chg="add del">
        <pc:chgData name="Pablo Irarrazaval Mena" userId="3c111ed6-5bfc-416b-8ce2-02d94e7909c8" providerId="ADAL" clId="{6905B785-B1C4-4F4A-BA6D-19CE9B72A0F5}" dt="2023-11-16T18:25:54.684" v="495" actId="47"/>
        <pc:sldMkLst>
          <pc:docMk/>
          <pc:sldMk cId="0" sldId="257"/>
        </pc:sldMkLst>
      </pc:sldChg>
      <pc:sldChg chg="modSp add mod">
        <pc:chgData name="Pablo Irarrazaval Mena" userId="3c111ed6-5bfc-416b-8ce2-02d94e7909c8" providerId="ADAL" clId="{6905B785-B1C4-4F4A-BA6D-19CE9B72A0F5}" dt="2023-11-16T18:24:44.103" v="473" actId="20577"/>
        <pc:sldMkLst>
          <pc:docMk/>
          <pc:sldMk cId="0" sldId="258"/>
        </pc:sldMkLst>
        <pc:spChg chg="mod">
          <ac:chgData name="Pablo Irarrazaval Mena" userId="3c111ed6-5bfc-416b-8ce2-02d94e7909c8" providerId="ADAL" clId="{6905B785-B1C4-4F4A-BA6D-19CE9B72A0F5}" dt="2023-11-16T18:24:44.103" v="473" actId="20577"/>
          <ac:spMkLst>
            <pc:docMk/>
            <pc:sldMk cId="0" sldId="258"/>
            <ac:spMk id="2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24:11.672" v="469" actId="1076"/>
          <ac:picMkLst>
            <pc:docMk/>
            <pc:sldMk cId="0" sldId="258"/>
            <ac:picMk id="14" creationId="{00000000-0000-0000-0000-000000000000}"/>
          </ac:picMkLst>
        </pc:picChg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59"/>
        </pc:sldMkLst>
      </pc:sldChg>
      <pc:sldChg chg="modSp add mod">
        <pc:chgData name="Pablo Irarrazaval Mena" userId="3c111ed6-5bfc-416b-8ce2-02d94e7909c8" providerId="ADAL" clId="{6905B785-B1C4-4F4A-BA6D-19CE9B72A0F5}" dt="2023-11-16T18:24:48.416" v="477" actId="20577"/>
        <pc:sldMkLst>
          <pc:docMk/>
          <pc:sldMk cId="0" sldId="260"/>
        </pc:sldMkLst>
        <pc:spChg chg="mod">
          <ac:chgData name="Pablo Irarrazaval Mena" userId="3c111ed6-5bfc-416b-8ce2-02d94e7909c8" providerId="ADAL" clId="{6905B785-B1C4-4F4A-BA6D-19CE9B72A0F5}" dt="2023-11-16T18:24:48.416" v="477" actId="20577"/>
          <ac:spMkLst>
            <pc:docMk/>
            <pc:sldMk cId="0" sldId="260"/>
            <ac:spMk id="2" creationId="{00000000-0000-0000-0000-000000000000}"/>
          </ac:spMkLst>
        </pc:spChg>
      </pc:sldChg>
      <pc:sldChg chg="add del">
        <pc:chgData name="Pablo Irarrazaval Mena" userId="3c111ed6-5bfc-416b-8ce2-02d94e7909c8" providerId="ADAL" clId="{6905B785-B1C4-4F4A-BA6D-19CE9B72A0F5}" dt="2023-11-16T18:25:48.826" v="494" actId="47"/>
        <pc:sldMkLst>
          <pc:docMk/>
          <pc:sldMk cId="0" sldId="264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65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67"/>
        </pc:sldMkLst>
      </pc:sldChg>
      <pc:sldChg chg="add del">
        <pc:chgData name="Pablo Irarrazaval Mena" userId="3c111ed6-5bfc-416b-8ce2-02d94e7909c8" providerId="ADAL" clId="{6905B785-B1C4-4F4A-BA6D-19CE9B72A0F5}" dt="2023-11-16T18:25:02.311" v="478" actId="47"/>
        <pc:sldMkLst>
          <pc:docMk/>
          <pc:sldMk cId="1782588945" sldId="272"/>
        </pc:sldMkLst>
      </pc:sldChg>
      <pc:sldChg chg="add del">
        <pc:chgData name="Pablo Irarrazaval Mena" userId="3c111ed6-5bfc-416b-8ce2-02d94e7909c8" providerId="ADAL" clId="{6905B785-B1C4-4F4A-BA6D-19CE9B72A0F5}" dt="2023-11-16T18:25:02.311" v="478" actId="47"/>
        <pc:sldMkLst>
          <pc:docMk/>
          <pc:sldMk cId="1223818423" sldId="273"/>
        </pc:sldMkLst>
      </pc:sldChg>
      <pc:sldChg chg="modSp add mod">
        <pc:chgData name="Pablo Irarrazaval Mena" userId="3c111ed6-5bfc-416b-8ce2-02d94e7909c8" providerId="ADAL" clId="{6905B785-B1C4-4F4A-BA6D-19CE9B72A0F5}" dt="2023-11-16T18:25:32.807" v="493" actId="1076"/>
        <pc:sldMkLst>
          <pc:docMk/>
          <pc:sldMk cId="1959633790" sldId="274"/>
        </pc:sldMkLst>
        <pc:spChg chg="mod">
          <ac:chgData name="Pablo Irarrazaval Mena" userId="3c111ed6-5bfc-416b-8ce2-02d94e7909c8" providerId="ADAL" clId="{6905B785-B1C4-4F4A-BA6D-19CE9B72A0F5}" dt="2023-11-16T18:25:28.243" v="492" actId="20577"/>
          <ac:spMkLst>
            <pc:docMk/>
            <pc:sldMk cId="1959633790" sldId="274"/>
            <ac:spMk id="17" creationId="{00000000-0000-0000-0000-000000000000}"/>
          </ac:spMkLst>
        </pc:spChg>
        <pc:grpChg chg="mod">
          <ac:chgData name="Pablo Irarrazaval Mena" userId="3c111ed6-5bfc-416b-8ce2-02d94e7909c8" providerId="ADAL" clId="{6905B785-B1C4-4F4A-BA6D-19CE9B72A0F5}" dt="2023-11-16T18:25:11.855" v="479" actId="1076"/>
          <ac:grpSpMkLst>
            <pc:docMk/>
            <pc:sldMk cId="1959633790" sldId="274"/>
            <ac:grpSpMk id="14" creationId="{00000000-0000-0000-0000-000000000000}"/>
          </ac:grpSpMkLst>
        </pc:grpChg>
        <pc:picChg chg="mod">
          <ac:chgData name="Pablo Irarrazaval Mena" userId="3c111ed6-5bfc-416b-8ce2-02d94e7909c8" providerId="ADAL" clId="{6905B785-B1C4-4F4A-BA6D-19CE9B72A0F5}" dt="2023-11-16T18:25:21.735" v="480" actId="1076"/>
          <ac:picMkLst>
            <pc:docMk/>
            <pc:sldMk cId="1959633790" sldId="274"/>
            <ac:picMk id="19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25:32.807" v="493" actId="1076"/>
          <ac:picMkLst>
            <pc:docMk/>
            <pc:sldMk cId="1959633790" sldId="274"/>
            <ac:picMk id="20" creationId="{00000000-0000-0000-0000-000000000000}"/>
          </ac:picMkLst>
        </pc:picChg>
      </pc:sldChg>
      <pc:sldChg chg="add del">
        <pc:chgData name="Pablo Irarrazaval Mena" userId="3c111ed6-5bfc-416b-8ce2-02d94e7909c8" providerId="ADAL" clId="{6905B785-B1C4-4F4A-BA6D-19CE9B72A0F5}" dt="2023-11-16T18:28:40.289" v="510" actId="47"/>
        <pc:sldMkLst>
          <pc:docMk/>
          <pc:sldMk cId="2637029513" sldId="276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565904926" sldId="277"/>
        </pc:sldMkLst>
      </pc:sldChg>
      <pc:sldChg chg="modSp add mod">
        <pc:chgData name="Pablo Irarrazaval Mena" userId="3c111ed6-5bfc-416b-8ce2-02d94e7909c8" providerId="ADAL" clId="{6905B785-B1C4-4F4A-BA6D-19CE9B72A0F5}" dt="2023-11-16T18:40:37.144" v="631" actId="1076"/>
        <pc:sldMkLst>
          <pc:docMk/>
          <pc:sldMk cId="0" sldId="278"/>
        </pc:sldMkLst>
        <pc:spChg chg="mod">
          <ac:chgData name="Pablo Irarrazaval Mena" userId="3c111ed6-5bfc-416b-8ce2-02d94e7909c8" providerId="ADAL" clId="{6905B785-B1C4-4F4A-BA6D-19CE9B72A0F5}" dt="2023-11-16T18:40:37.144" v="631" actId="1076"/>
          <ac:spMkLst>
            <pc:docMk/>
            <pc:sldMk cId="0" sldId="278"/>
            <ac:spMk id="575490" creationId="{00000000-0000-0000-0000-000000000000}"/>
          </ac:spMkLst>
        </pc:spChg>
      </pc:sldChg>
      <pc:sldChg chg="modSp add mod">
        <pc:chgData name="Pablo Irarrazaval Mena" userId="3c111ed6-5bfc-416b-8ce2-02d94e7909c8" providerId="ADAL" clId="{6905B785-B1C4-4F4A-BA6D-19CE9B72A0F5}" dt="2023-11-16T18:28:05.866" v="508" actId="20577"/>
        <pc:sldMkLst>
          <pc:docMk/>
          <pc:sldMk cId="0" sldId="279"/>
        </pc:sldMkLst>
        <pc:spChg chg="mod">
          <ac:chgData name="Pablo Irarrazaval Mena" userId="3c111ed6-5bfc-416b-8ce2-02d94e7909c8" providerId="ADAL" clId="{6905B785-B1C4-4F4A-BA6D-19CE9B72A0F5}" dt="2023-11-16T18:28:05.866" v="508" actId="20577"/>
          <ac:spMkLst>
            <pc:docMk/>
            <pc:sldMk cId="0" sldId="279"/>
            <ac:spMk id="563202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8:41:01.768" v="637" actId="1076"/>
        <pc:sldMkLst>
          <pc:docMk/>
          <pc:sldMk cId="0" sldId="280"/>
        </pc:sldMkLst>
        <pc:spChg chg="add mod ord">
          <ac:chgData name="Pablo Irarrazaval Mena" userId="3c111ed6-5bfc-416b-8ce2-02d94e7909c8" providerId="ADAL" clId="{6905B785-B1C4-4F4A-BA6D-19CE9B72A0F5}" dt="2023-11-16T18:40:49.873" v="635"/>
          <ac:spMkLst>
            <pc:docMk/>
            <pc:sldMk cId="0" sldId="280"/>
            <ac:spMk id="2" creationId="{CD45C161-DC3A-73AE-555F-51405E57E838}"/>
          </ac:spMkLst>
        </pc:spChg>
        <pc:spChg chg="add del mod ord">
          <ac:chgData name="Pablo Irarrazaval Mena" userId="3c111ed6-5bfc-416b-8ce2-02d94e7909c8" providerId="ADAL" clId="{6905B785-B1C4-4F4A-BA6D-19CE9B72A0F5}" dt="2023-11-16T18:40:52.271" v="636" actId="478"/>
          <ac:spMkLst>
            <pc:docMk/>
            <pc:sldMk cId="0" sldId="280"/>
            <ac:spMk id="3" creationId="{4183E58A-B77D-2170-D280-DBE23B8CD0DB}"/>
          </ac:spMkLst>
        </pc:spChg>
        <pc:spChg chg="del mod">
          <ac:chgData name="Pablo Irarrazaval Mena" userId="3c111ed6-5bfc-416b-8ce2-02d94e7909c8" providerId="ADAL" clId="{6905B785-B1C4-4F4A-BA6D-19CE9B72A0F5}" dt="2023-11-16T18:40:45.837" v="633" actId="478"/>
          <ac:spMkLst>
            <pc:docMk/>
            <pc:sldMk cId="0" sldId="280"/>
            <ac:spMk id="576514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1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2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4" creationId="{00000000-0000-0000-0000-000000000000}"/>
          </ac:picMkLst>
        </pc:picChg>
      </pc:sldChg>
      <pc:sldChg chg="add">
        <pc:chgData name="Pablo Irarrazaval Mena" userId="3c111ed6-5bfc-416b-8ce2-02d94e7909c8" providerId="ADAL" clId="{6905B785-B1C4-4F4A-BA6D-19CE9B72A0F5}" dt="2023-11-16T18:14:57.860" v="343"/>
        <pc:sldMkLst>
          <pc:docMk/>
          <pc:sldMk cId="0" sldId="297"/>
        </pc:sldMkLst>
      </pc:sldChg>
      <pc:sldChg chg="add">
        <pc:chgData name="Pablo Irarrazaval Mena" userId="3c111ed6-5bfc-416b-8ce2-02d94e7909c8" providerId="ADAL" clId="{6905B785-B1C4-4F4A-BA6D-19CE9B72A0F5}" dt="2023-11-16T18:15:10.713" v="344"/>
        <pc:sldMkLst>
          <pc:docMk/>
          <pc:sldMk cId="0" sldId="298"/>
        </pc:sldMkLst>
      </pc:sldChg>
      <pc:sldChg chg="add">
        <pc:chgData name="Pablo Irarrazaval Mena" userId="3c111ed6-5bfc-416b-8ce2-02d94e7909c8" providerId="ADAL" clId="{6905B785-B1C4-4F4A-BA6D-19CE9B72A0F5}" dt="2023-11-16T18:17:53.618" v="400"/>
        <pc:sldMkLst>
          <pc:docMk/>
          <pc:sldMk cId="0" sldId="299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7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8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9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30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2777874882" sldId="331"/>
        </pc:sldMkLst>
      </pc:sldChg>
      <pc:sldChg chg="modSp add mod">
        <pc:chgData name="Pablo Irarrazaval Mena" userId="3c111ed6-5bfc-416b-8ce2-02d94e7909c8" providerId="ADAL" clId="{6905B785-B1C4-4F4A-BA6D-19CE9B72A0F5}" dt="2023-11-16T18:21:39.897" v="424" actId="20577"/>
        <pc:sldMkLst>
          <pc:docMk/>
          <pc:sldMk cId="1381648642" sldId="332"/>
        </pc:sldMkLst>
        <pc:spChg chg="mod">
          <ac:chgData name="Pablo Irarrazaval Mena" userId="3c111ed6-5bfc-416b-8ce2-02d94e7909c8" providerId="ADAL" clId="{6905B785-B1C4-4F4A-BA6D-19CE9B72A0F5}" dt="2023-11-16T18:21:39.897" v="424" actId="20577"/>
          <ac:spMkLst>
            <pc:docMk/>
            <pc:sldMk cId="1381648642" sldId="332"/>
            <ac:spMk id="20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8:40:13.758" v="628" actId="478"/>
        <pc:sldMkLst>
          <pc:docMk/>
          <pc:sldMk cId="0" sldId="333"/>
        </pc:sldMkLst>
        <pc:spChg chg="add mod ord">
          <ac:chgData name="Pablo Irarrazaval Mena" userId="3c111ed6-5bfc-416b-8ce2-02d94e7909c8" providerId="ADAL" clId="{6905B785-B1C4-4F4A-BA6D-19CE9B72A0F5}" dt="2023-11-16T18:40:10.924" v="627"/>
          <ac:spMkLst>
            <pc:docMk/>
            <pc:sldMk cId="0" sldId="333"/>
            <ac:spMk id="2" creationId="{8184A8DF-D9D4-2D81-5DD8-19642AA2D0ED}"/>
          </ac:spMkLst>
        </pc:spChg>
        <pc:spChg chg="add del mod ord">
          <ac:chgData name="Pablo Irarrazaval Mena" userId="3c111ed6-5bfc-416b-8ce2-02d94e7909c8" providerId="ADAL" clId="{6905B785-B1C4-4F4A-BA6D-19CE9B72A0F5}" dt="2023-11-16T18:40:13.758" v="628" actId="478"/>
          <ac:spMkLst>
            <pc:docMk/>
            <pc:sldMk cId="0" sldId="333"/>
            <ac:spMk id="3" creationId="{9D916522-9A3E-F56E-7503-E06EF7E860BF}"/>
          </ac:spMkLst>
        </pc:spChg>
        <pc:spChg chg="del mod">
          <ac:chgData name="Pablo Irarrazaval Mena" userId="3c111ed6-5bfc-416b-8ce2-02d94e7909c8" providerId="ADAL" clId="{6905B785-B1C4-4F4A-BA6D-19CE9B72A0F5}" dt="2023-11-16T18:40:06.166" v="625" actId="478"/>
          <ac:spMkLst>
            <pc:docMk/>
            <pc:sldMk cId="0" sldId="333"/>
            <ac:spMk id="553986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5:22:34.599" v="183"/>
        <pc:sldMkLst>
          <pc:docMk/>
          <pc:sldMk cId="484656597" sldId="348"/>
        </pc:sldMkLst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2" creationId="{AD937795-8A65-B1F6-16B8-17A030DCC89C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3" creationId="{66103C26-43CB-584D-19C8-0BB1E8C6524D}"/>
          </ac:spMkLst>
        </pc:spChg>
        <pc:spChg chg="mod ord">
          <ac:chgData name="Pablo Irarrazaval Mena" userId="3c111ed6-5bfc-416b-8ce2-02d94e7909c8" providerId="ADAL" clId="{6905B785-B1C4-4F4A-BA6D-19CE9B72A0F5}" dt="2023-11-16T15:18:59.209" v="108" actId="20577"/>
          <ac:spMkLst>
            <pc:docMk/>
            <pc:sldMk cId="484656597" sldId="348"/>
            <ac:spMk id="5" creationId="{00000000-0000-0000-0000-000000000000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7" creationId="{5D293B97-C28F-6CED-776D-514F949830C0}"/>
          </ac:spMkLst>
        </pc:spChg>
        <pc:spChg chg="del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84656597" sldId="348"/>
            <ac:spMk id="8" creationId="{00000000-0000-0000-0000-000000000000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9" creationId="{92D50858-ABCE-82C2-1974-0772A8A5D9FD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1" creationId="{BC085EE3-D29E-E272-D316-B04B22266739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3" creationId="{EDA1596C-38AE-0A0C-20A0-10B868F44DAF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5" creationId="{EBA03E5F-D259-7677-1266-AAC8DE686A95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6" creationId="{75A97EEA-1C9F-63E2-A174-0580C6553679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8" creationId="{2C0D7F1D-912F-CFB0-85FB-611F92570496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9" creationId="{F1EB7F8E-976B-3C86-C245-0A1B67997650}"/>
          </ac:spMkLst>
        </pc:spChg>
        <pc:spChg chg="add mod">
          <ac:chgData name="Pablo Irarrazaval Mena" userId="3c111ed6-5bfc-416b-8ce2-02d94e7909c8" providerId="ADAL" clId="{6905B785-B1C4-4F4A-BA6D-19CE9B72A0F5}" dt="2023-11-16T15:22:34.599" v="183"/>
          <ac:spMkLst>
            <pc:docMk/>
            <pc:sldMk cId="484656597" sldId="348"/>
            <ac:spMk id="20" creationId="{C34C237B-8992-7685-6955-3D7E42493DAB}"/>
          </ac:spMkLst>
        </pc:sp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4" creationId="{85D4ED2F-F7B5-0C80-525E-0F433F84FFAB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6" creationId="{2194D6C6-A56D-D7C9-5083-A9B053DC30AF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0" creationId="{6F8D7D93-242F-E45A-F16B-6CF736611AF7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2" creationId="{84AEF121-6B7B-C2BF-A80A-5302CE3C99FD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4" creationId="{E88B564C-F6E8-826A-1967-1B341C52102D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7" creationId="{8D57AD61-DBC3-05BB-D25C-81A5C8DEF51B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19:17.042" v="112" actId="47"/>
        <pc:sldMkLst>
          <pc:docMk/>
          <pc:sldMk cId="2983072886" sldId="349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983072886" sldId="349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9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0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1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2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14:28.203" v="5" actId="21"/>
          <ac:picMkLst>
            <pc:docMk/>
            <pc:sldMk cId="2983072886" sldId="349"/>
            <ac:picMk id="166914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4:28.203" v="5" actId="21"/>
          <ac:picMkLst>
            <pc:docMk/>
            <pc:sldMk cId="2983072886" sldId="349"/>
            <ac:picMk id="168962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19:45.718" v="117" actId="47"/>
        <pc:sldMkLst>
          <pc:docMk/>
          <pc:sldMk cId="3127951005" sldId="350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127951005" sldId="350"/>
            <ac:spMk id="5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18:16.469" v="83" actId="21"/>
          <ac:picMkLst>
            <pc:docMk/>
            <pc:sldMk cId="3127951005" sldId="350"/>
            <ac:picMk id="164867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7:33.235" v="58" actId="478"/>
          <ac:picMkLst>
            <pc:docMk/>
            <pc:sldMk cId="3127951005" sldId="350"/>
            <ac:picMk id="164868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2:27.977" v="181" actId="47"/>
        <pc:sldMkLst>
          <pc:docMk/>
          <pc:sldMk cId="2085062180" sldId="35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085062180" sldId="351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0:52.015" v="134" actId="21"/>
          <ac:spMkLst>
            <pc:docMk/>
            <pc:sldMk cId="2085062180" sldId="351"/>
            <ac:spMk id="6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0:12.502" v="122" actId="21"/>
          <ac:spMkLst>
            <pc:docMk/>
            <pc:sldMk cId="2085062180" sldId="351"/>
            <ac:spMk id="7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1:31.277" v="145" actId="21"/>
          <ac:spMkLst>
            <pc:docMk/>
            <pc:sldMk cId="2085062180" sldId="351"/>
            <ac:spMk id="9" creationId="{00000000-0000-0000-0000-000000000000}"/>
          </ac:spMkLst>
        </pc:spChg>
        <pc:spChg chg="del mod">
          <ac:chgData name="Pablo Irarrazaval Mena" userId="3c111ed6-5bfc-416b-8ce2-02d94e7909c8" providerId="ADAL" clId="{6905B785-B1C4-4F4A-BA6D-19CE9B72A0F5}" dt="2023-11-16T15:22:02.877" v="156" actId="21"/>
          <ac:spMkLst>
            <pc:docMk/>
            <pc:sldMk cId="2085062180" sldId="351"/>
            <ac:spMk id="10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1:16.179" v="141" actId="21"/>
          <ac:picMkLst>
            <pc:docMk/>
            <pc:sldMk cId="2085062180" sldId="351"/>
            <ac:picMk id="1026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9:52.787" v="118" actId="21"/>
          <ac:picMkLst>
            <pc:docMk/>
            <pc:sldMk cId="2085062180" sldId="351"/>
            <ac:picMk id="164866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5:08.018" v="224" actId="47"/>
        <pc:sldMkLst>
          <pc:docMk/>
          <pc:sldMk cId="402906419" sldId="352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02906419" sldId="352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2:32.365" v="182" actId="21"/>
          <ac:spMkLst>
            <pc:docMk/>
            <pc:sldMk cId="402906419" sldId="352"/>
            <ac:spMk id="8" creationId="{00000000-0000-0000-0000-000000000000}"/>
          </ac:spMkLst>
        </pc:spChg>
        <pc:spChg chg="mod">
          <ac:chgData name="Pablo Irarrazaval Mena" userId="3c111ed6-5bfc-416b-8ce2-02d94e7909c8" providerId="ADAL" clId="{6905B785-B1C4-4F4A-BA6D-19CE9B72A0F5}" dt="2023-11-16T15:23:38.652" v="201" actId="21"/>
          <ac:spMkLst>
            <pc:docMk/>
            <pc:sldMk cId="402906419" sldId="352"/>
            <ac:spMk id="10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4:06.612" v="210" actId="21"/>
          <ac:spMkLst>
            <pc:docMk/>
            <pc:sldMk cId="402906419" sldId="352"/>
            <ac:spMk id="12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3:21.573" v="193" actId="21"/>
          <ac:spMkLst>
            <pc:docMk/>
            <pc:sldMk cId="402906419" sldId="352"/>
            <ac:spMk id="13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3:04.235" v="187" actId="21"/>
          <ac:picMkLst>
            <pc:docMk/>
            <pc:sldMk cId="402906419" sldId="352"/>
            <ac:picMk id="165890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3:10.683" v="190" actId="21"/>
          <ac:picMkLst>
            <pc:docMk/>
            <pc:sldMk cId="402906419" sldId="352"/>
            <ac:picMk id="165891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5:09.832" v="225" actId="47"/>
        <pc:sldMkLst>
          <pc:docMk/>
          <pc:sldMk cId="2717722137" sldId="353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717722137" sldId="353"/>
            <ac:spMk id="2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4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5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2050" creationId="{00000000-0000-0000-0000-000000000000}"/>
          </ac:picMkLst>
        </pc:pic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411704213" sldId="354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411704213" sldId="354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7285791" sldId="355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7285791" sldId="355"/>
            <ac:spMk id="2" creationId="{00000000-0000-0000-0000-000000000000}"/>
          </ac:spMkLst>
        </pc:spChg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2139849844" sldId="356"/>
        </pc:sldMkLst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09943254" sldId="35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09943254" sldId="357"/>
            <ac:spMk id="2" creationId="{00000000-0000-0000-0000-000000000000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835037543" sldId="358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835037543" sldId="358"/>
            <ac:spMk id="2" creationId="{00000000-0000-0000-0000-000000000000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819196233" sldId="359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819196233" sldId="359"/>
            <ac:spMk id="2" creationId="{00000000-0000-0000-0000-000000000000}"/>
          </ac:spMkLst>
        </pc:spChg>
      </pc:sldChg>
      <pc:sldChg chg="addSp delSp modSp add mod setBg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416828074" sldId="360"/>
        </pc:sldMkLst>
        <pc:spChg chg="del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416828074" sldId="360"/>
            <ac:spMk id="2" creationId="{00000000-0000-0000-0000-000000000000}"/>
          </ac:spMkLst>
        </pc:spChg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416828074" sldId="360"/>
            <ac:spMk id="3" creationId="{44B2559A-09E7-8310-3BD8-87487A9039AC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216371690" sldId="36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216371690" sldId="361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835409988" sldId="362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835409988" sldId="362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568167636" sldId="363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568167636" sldId="363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8:38:33.671" v="609" actId="1036"/>
        <pc:sldMkLst>
          <pc:docMk/>
          <pc:sldMk cId="3072471135" sldId="364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072471135" sldId="364"/>
            <ac:spMk id="2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38:33.671" v="609" actId="1036"/>
          <ac:picMkLst>
            <pc:docMk/>
            <pc:sldMk cId="3072471135" sldId="364"/>
            <ac:picMk id="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38:33.671" v="609" actId="1036"/>
          <ac:picMkLst>
            <pc:docMk/>
            <pc:sldMk cId="3072471135" sldId="364"/>
            <ac:picMk id="4" creationId="{00000000-0000-0000-0000-000000000000}"/>
          </ac:picMkLst>
        </pc:pic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087433264" sldId="365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087433264" sldId="365"/>
            <ac:spMk id="2" creationId="{00000000-0000-0000-0000-000000000000}"/>
          </ac:spMkLst>
        </pc:spChg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2388741156" sldId="366"/>
        </pc:sldMkLst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3417017095" sldId="367"/>
        </pc:sldMkLst>
      </pc:sldChg>
      <pc:sldChg chg="addSp modSp add mod">
        <pc:chgData name="Pablo Irarrazaval Mena" userId="3c111ed6-5bfc-416b-8ce2-02d94e7909c8" providerId="ADAL" clId="{6905B785-B1C4-4F4A-BA6D-19CE9B72A0F5}" dt="2023-11-16T18:40:24.257" v="630" actId="1076"/>
        <pc:sldMkLst>
          <pc:docMk/>
          <pc:sldMk cId="4184475371" sldId="371"/>
        </pc:sldMkLst>
        <pc:picChg chg="add mod">
          <ac:chgData name="Pablo Irarrazaval Mena" userId="3c111ed6-5bfc-416b-8ce2-02d94e7909c8" providerId="ADAL" clId="{6905B785-B1C4-4F4A-BA6D-19CE9B72A0F5}" dt="2023-11-16T18:40:22.600" v="629" actId="1076"/>
          <ac:picMkLst>
            <pc:docMk/>
            <pc:sldMk cId="4184475371" sldId="371"/>
            <ac:picMk id="3" creationId="{81D8A5B7-4A8B-3107-DDF4-D67AB04E2D60}"/>
          </ac:picMkLst>
        </pc:picChg>
        <pc:picChg chg="mod">
          <ac:chgData name="Pablo Irarrazaval Mena" userId="3c111ed6-5bfc-416b-8ce2-02d94e7909c8" providerId="ADAL" clId="{6905B785-B1C4-4F4A-BA6D-19CE9B72A0F5}" dt="2023-11-16T18:40:24.257" v="630" actId="1076"/>
          <ac:picMkLst>
            <pc:docMk/>
            <pc:sldMk cId="4184475371" sldId="371"/>
            <ac:picMk id="8" creationId="{00000000-0000-0000-0000-000000000000}"/>
          </ac:picMkLst>
        </pc:picChg>
      </pc:sldChg>
      <pc:sldChg chg="add del">
        <pc:chgData name="Pablo Irarrazaval Mena" userId="3c111ed6-5bfc-416b-8ce2-02d94e7909c8" providerId="ADAL" clId="{6905B785-B1C4-4F4A-BA6D-19CE9B72A0F5}" dt="2023-11-16T18:21:49.589" v="425" actId="47"/>
        <pc:sldMkLst>
          <pc:docMk/>
          <pc:sldMk cId="3929246919" sldId="372"/>
        </pc:sldMkLst>
      </pc:sldChg>
      <pc:sldChg chg="add del">
        <pc:chgData name="Pablo Irarrazaval Mena" userId="3c111ed6-5bfc-416b-8ce2-02d94e7909c8" providerId="ADAL" clId="{6905B785-B1C4-4F4A-BA6D-19CE9B72A0F5}" dt="2023-11-16T18:21:56.102" v="426" actId="47"/>
        <pc:sldMkLst>
          <pc:docMk/>
          <pc:sldMk cId="2727263201" sldId="373"/>
        </pc:sldMkLst>
      </pc:sldChg>
      <pc:sldChg chg="add del">
        <pc:chgData name="Pablo Irarrazaval Mena" userId="3c111ed6-5bfc-416b-8ce2-02d94e7909c8" providerId="ADAL" clId="{6905B785-B1C4-4F4A-BA6D-19CE9B72A0F5}" dt="2023-11-16T18:22:28.528" v="436" actId="47"/>
        <pc:sldMkLst>
          <pc:docMk/>
          <pc:sldMk cId="2841920039" sldId="374"/>
        </pc:sldMkLst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789773601" sldId="37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789773601" sldId="377"/>
            <ac:spMk id="2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789773601" sldId="377"/>
            <ac:spMk id="5" creationId="{00000000-0000-0000-0000-000000000000}"/>
          </ac:spMkLst>
        </pc:spChg>
      </pc:sldChg>
      <pc:sldChg chg="addSp 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862773752" sldId="385"/>
        </pc:sldMkLst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2" creationId="{F60EEBAC-6F81-7A15-F03E-4E64892D927C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4" creationId="{00000000-0000-0000-0000-000000000000}"/>
          </ac:spMkLst>
        </pc:spChg>
      </pc:sldChg>
      <pc:sldChg chg="addSp 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893089285" sldId="386"/>
        </pc:sldMkLst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2" creationId="{977D1922-5A83-9D30-02BA-AD7FD8456427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8:52.165" v="611" actId="478"/>
        <pc:sldMkLst>
          <pc:docMk/>
          <pc:sldMk cId="4111311466" sldId="38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111311466" sldId="387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2.165" v="611" actId="478"/>
          <ac:spMkLst>
            <pc:docMk/>
            <pc:sldMk cId="4111311466" sldId="387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0.342" v="610" actId="478"/>
          <ac:spMkLst>
            <pc:docMk/>
            <pc:sldMk cId="4111311466" sldId="387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00.684" v="613" actId="478"/>
        <pc:sldMkLst>
          <pc:docMk/>
          <pc:sldMk cId="108701600" sldId="388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08701600" sldId="388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8.845" v="612" actId="478"/>
          <ac:spMkLst>
            <pc:docMk/>
            <pc:sldMk cId="108701600" sldId="388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0.684" v="613" actId="478"/>
          <ac:spMkLst>
            <pc:docMk/>
            <pc:sldMk cId="108701600" sldId="388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06.277" v="615" actId="478"/>
        <pc:sldMkLst>
          <pc:docMk/>
          <pc:sldMk cId="599836169" sldId="389"/>
        </pc:sldMkLst>
        <pc:spChg chg="del mod ord">
          <ac:chgData name="Pablo Irarrazaval Mena" userId="3c111ed6-5bfc-416b-8ce2-02d94e7909c8" providerId="ADAL" clId="{6905B785-B1C4-4F4A-BA6D-19CE9B72A0F5}" dt="2023-11-16T18:39:04.391" v="614" actId="478"/>
          <ac:spMkLst>
            <pc:docMk/>
            <pc:sldMk cId="599836169" sldId="389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6.277" v="615" actId="478"/>
          <ac:spMkLst>
            <pc:docMk/>
            <pc:sldMk cId="599836169" sldId="389"/>
            <ac:spMk id="4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599836169" sldId="389"/>
            <ac:spMk id="7" creationId="{00000000-0000-0000-0000-000000000000}"/>
          </ac:spMkLst>
        </pc:spChg>
      </pc:sldChg>
      <pc:sldChg chg="modSp add del mod chgLayout">
        <pc:chgData name="Pablo Irarrazaval Mena" userId="3c111ed6-5bfc-416b-8ce2-02d94e7909c8" providerId="ADAL" clId="{6905B785-B1C4-4F4A-BA6D-19CE9B72A0F5}" dt="2023-11-16T15:26:05.655" v="226" actId="47"/>
        <pc:sldMkLst>
          <pc:docMk/>
          <pc:sldMk cId="3629175397" sldId="390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4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7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10.452" v="617" actId="478"/>
        <pc:sldMkLst>
          <pc:docMk/>
          <pc:sldMk cId="4222584183" sldId="39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222584183" sldId="391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8.856" v="616" actId="478"/>
          <ac:spMkLst>
            <pc:docMk/>
            <pc:sldMk cId="4222584183" sldId="391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10.452" v="617" actId="478"/>
          <ac:spMkLst>
            <pc:docMk/>
            <pc:sldMk cId="4222584183" sldId="391"/>
            <ac:spMk id="4" creationId="{00000000-0000-0000-0000-000000000000}"/>
          </ac:spMkLst>
        </pc:spChg>
      </pc:sldChg>
      <pc:sldChg chg="addSp delSp modSp add mod">
        <pc:chgData name="Pablo Irarrazaval Mena" userId="3c111ed6-5bfc-416b-8ce2-02d94e7909c8" providerId="ADAL" clId="{6905B785-B1C4-4F4A-BA6D-19CE9B72A0F5}" dt="2023-11-16T15:24:57.298" v="223" actId="1076"/>
        <pc:sldMkLst>
          <pc:docMk/>
          <pc:sldMk cId="3894467991" sldId="392"/>
        </pc:sldMkLst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2" creationId="{AD937795-8A65-B1F6-16B8-17A030DCC89C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3" creationId="{66103C26-43CB-584D-19C8-0BB1E8C6524D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7" creationId="{5D293B97-C28F-6CED-776D-514F949830C0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9" creationId="{92D50858-ABCE-82C2-1974-0772A8A5D9FD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1" creationId="{BC085EE3-D29E-E272-D316-B04B22266739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3" creationId="{EDA1596C-38AE-0A0C-20A0-10B868F44DAF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5" creationId="{EBA03E5F-D259-7677-1266-AAC8DE686A95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6" creationId="{75A97EEA-1C9F-63E2-A174-0580C6553679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8" creationId="{2C0D7F1D-912F-CFB0-85FB-611F92570496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9" creationId="{F1EB7F8E-976B-3C86-C245-0A1B67997650}"/>
          </ac:spMkLst>
        </pc:spChg>
        <pc:spChg chg="add mod">
          <ac:chgData name="Pablo Irarrazaval Mena" userId="3c111ed6-5bfc-416b-8ce2-02d94e7909c8" providerId="ADAL" clId="{6905B785-B1C4-4F4A-BA6D-19CE9B72A0F5}" dt="2023-11-16T15:24:22.052" v="213" actId="1076"/>
          <ac:spMkLst>
            <pc:docMk/>
            <pc:sldMk cId="3894467991" sldId="392"/>
            <ac:spMk id="22" creationId="{EBBB3F03-5C98-CC13-A655-13FCC6DC75F6}"/>
          </ac:spMkLst>
        </pc:spChg>
        <pc:spChg chg="add mod">
          <ac:chgData name="Pablo Irarrazaval Mena" userId="3c111ed6-5bfc-416b-8ce2-02d94e7909c8" providerId="ADAL" clId="{6905B785-B1C4-4F4A-BA6D-19CE9B72A0F5}" dt="2023-11-16T15:24:14.386" v="212" actId="1076"/>
          <ac:spMkLst>
            <pc:docMk/>
            <pc:sldMk cId="3894467991" sldId="392"/>
            <ac:spMk id="23" creationId="{4F9ECD8B-FEF1-798A-DAB7-0BAC6E447FBD}"/>
          </ac:spMkLst>
        </pc:sp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4" creationId="{85D4ED2F-F7B5-0C80-525E-0F433F84FFAB}"/>
          </ac:picMkLst>
        </pc:picChg>
        <pc:picChg chg="del">
          <ac:chgData name="Pablo Irarrazaval Mena" userId="3c111ed6-5bfc-416b-8ce2-02d94e7909c8" providerId="ADAL" clId="{6905B785-B1C4-4F4A-BA6D-19CE9B72A0F5}" dt="2023-11-16T15:22:46.009" v="185" actId="478"/>
          <ac:picMkLst>
            <pc:docMk/>
            <pc:sldMk cId="3894467991" sldId="392"/>
            <ac:picMk id="6" creationId="{2194D6C6-A56D-D7C9-5083-A9B053DC30AF}"/>
          </ac:picMkLst>
        </pc:picChg>
        <pc:picChg chg="add mod">
          <ac:chgData name="Pablo Irarrazaval Mena" userId="3c111ed6-5bfc-416b-8ce2-02d94e7909c8" providerId="ADAL" clId="{6905B785-B1C4-4F4A-BA6D-19CE9B72A0F5}" dt="2023-11-16T15:24:22.052" v="213" actId="1076"/>
          <ac:picMkLst>
            <pc:docMk/>
            <pc:sldMk cId="3894467991" sldId="392"/>
            <ac:picMk id="8" creationId="{4900C19D-0700-B9E9-42EE-CB8474A5DA0C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0" creationId="{6F8D7D93-242F-E45A-F16B-6CF736611AF7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2" creationId="{84AEF121-6B7B-C2BF-A80A-5302CE3C99FD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4" creationId="{E88B564C-F6E8-826A-1967-1B341C52102D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7" creationId="{8D57AD61-DBC3-05BB-D25C-81A5C8DEF51B}"/>
          </ac:picMkLst>
        </pc:picChg>
        <pc:picChg chg="add mod">
          <ac:chgData name="Pablo Irarrazaval Mena" userId="3c111ed6-5bfc-416b-8ce2-02d94e7909c8" providerId="ADAL" clId="{6905B785-B1C4-4F4A-BA6D-19CE9B72A0F5}" dt="2023-11-16T15:24:22.052" v="213" actId="1076"/>
          <ac:picMkLst>
            <pc:docMk/>
            <pc:sldMk cId="3894467991" sldId="392"/>
            <ac:picMk id="21" creationId="{E060999B-927D-E104-3F00-370EEE4A0651}"/>
          </ac:picMkLst>
        </pc:picChg>
        <pc:picChg chg="add del mod">
          <ac:chgData name="Pablo Irarrazaval Mena" userId="3c111ed6-5bfc-416b-8ce2-02d94e7909c8" providerId="ADAL" clId="{6905B785-B1C4-4F4A-BA6D-19CE9B72A0F5}" dt="2023-11-16T15:24:47.323" v="220" actId="478"/>
          <ac:picMkLst>
            <pc:docMk/>
            <pc:sldMk cId="3894467991" sldId="392"/>
            <ac:picMk id="24" creationId="{17203DEE-CEF2-FCAE-6BBD-7F008D9B8860}"/>
          </ac:picMkLst>
        </pc:picChg>
        <pc:picChg chg="add mod">
          <ac:chgData name="Pablo Irarrazaval Mena" userId="3c111ed6-5bfc-416b-8ce2-02d94e7909c8" providerId="ADAL" clId="{6905B785-B1C4-4F4A-BA6D-19CE9B72A0F5}" dt="2023-11-16T15:24:57.298" v="223" actId="1076"/>
          <ac:picMkLst>
            <pc:docMk/>
            <pc:sldMk cId="3894467991" sldId="392"/>
            <ac:picMk id="25" creationId="{E1A9CFB3-9253-29E0-142E-5E7BD46DAEC1}"/>
          </ac:picMkLst>
        </pc:picChg>
        <pc:picChg chg="add mod">
          <ac:chgData name="Pablo Irarrazaval Mena" userId="3c111ed6-5bfc-416b-8ce2-02d94e7909c8" providerId="ADAL" clId="{6905B785-B1C4-4F4A-BA6D-19CE9B72A0F5}" dt="2023-11-16T15:24:55.345" v="222" actId="1076"/>
          <ac:picMkLst>
            <pc:docMk/>
            <pc:sldMk cId="3894467991" sldId="392"/>
            <ac:picMk id="26" creationId="{5EF3AA0E-6D21-7072-C489-2EA1D29131F2}"/>
          </ac:picMkLst>
        </pc:picChg>
      </pc:sldChg>
      <pc:sldChg chg="addSp delSp modSp new mod modClrScheme chgLayout">
        <pc:chgData name="Pablo Irarrazaval Mena" userId="3c111ed6-5bfc-416b-8ce2-02d94e7909c8" providerId="ADAL" clId="{6905B785-B1C4-4F4A-BA6D-19CE9B72A0F5}" dt="2023-11-16T15:26:41.990" v="242" actId="20577"/>
        <pc:sldMkLst>
          <pc:docMk/>
          <pc:sldMk cId="3448638018" sldId="393"/>
        </pc:sldMkLst>
        <pc:spChg chg="del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2" creationId="{A4738CBE-9DF7-13EA-5ABA-1A0DDB83E685}"/>
          </ac:spMkLst>
        </pc:spChg>
        <pc:spChg chg="del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3" creationId="{5B24B08C-4536-7844-7718-A8FAFB30C074}"/>
          </ac:spMkLst>
        </pc:spChg>
        <pc:spChg chg="add mod ord">
          <ac:chgData name="Pablo Irarrazaval Mena" userId="3c111ed6-5bfc-416b-8ce2-02d94e7909c8" providerId="ADAL" clId="{6905B785-B1C4-4F4A-BA6D-19CE9B72A0F5}" dt="2023-11-16T15:26:41.990" v="242" actId="20577"/>
          <ac:spMkLst>
            <pc:docMk/>
            <pc:sldMk cId="3448638018" sldId="393"/>
            <ac:spMk id="4" creationId="{A6D689FF-663C-A343-F930-D65A544115E8}"/>
          </ac:spMkLst>
        </pc:spChg>
        <pc:spChg chg="add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5" creationId="{6EF0B453-16B2-9C92-09A7-CAD9A2F4D3A8}"/>
          </ac:spMkLst>
        </pc:spChg>
      </pc:sldChg>
      <pc:sldChg chg="addSp delSp modSp new mod modClrScheme chgLayout">
        <pc:chgData name="Pablo Irarrazaval Mena" userId="3c111ed6-5bfc-416b-8ce2-02d94e7909c8" providerId="ADAL" clId="{6905B785-B1C4-4F4A-BA6D-19CE9B72A0F5}" dt="2023-11-16T18:11:52.827" v="319" actId="27636"/>
        <pc:sldMkLst>
          <pc:docMk/>
          <pc:sldMk cId="4057338168" sldId="394"/>
        </pc:sldMkLst>
        <pc:spChg chg="del mod ord">
          <ac:chgData name="Pablo Irarrazaval Mena" userId="3c111ed6-5bfc-416b-8ce2-02d94e7909c8" providerId="ADAL" clId="{6905B785-B1C4-4F4A-BA6D-19CE9B72A0F5}" dt="2023-11-16T18:09:48.938" v="244" actId="700"/>
          <ac:spMkLst>
            <pc:docMk/>
            <pc:sldMk cId="4057338168" sldId="394"/>
            <ac:spMk id="2" creationId="{7137D018-1380-82BE-8E80-65650513B00A}"/>
          </ac:spMkLst>
        </pc:spChg>
        <pc:spChg chg="add mod ord">
          <ac:chgData name="Pablo Irarrazaval Mena" userId="3c111ed6-5bfc-416b-8ce2-02d94e7909c8" providerId="ADAL" clId="{6905B785-B1C4-4F4A-BA6D-19CE9B72A0F5}" dt="2023-11-16T18:09:56.333" v="261" actId="20577"/>
          <ac:spMkLst>
            <pc:docMk/>
            <pc:sldMk cId="4057338168" sldId="394"/>
            <ac:spMk id="3" creationId="{A6CF0EC3-AA3F-C58F-AE7E-4C230E876C18}"/>
          </ac:spMkLst>
        </pc:spChg>
        <pc:spChg chg="add mod ord">
          <ac:chgData name="Pablo Irarrazaval Mena" userId="3c111ed6-5bfc-416b-8ce2-02d94e7909c8" providerId="ADAL" clId="{6905B785-B1C4-4F4A-BA6D-19CE9B72A0F5}" dt="2023-11-16T18:11:52.827" v="319" actId="27636"/>
          <ac:spMkLst>
            <pc:docMk/>
            <pc:sldMk cId="4057338168" sldId="394"/>
            <ac:spMk id="4" creationId="{1B410CF5-08B8-9E5E-349F-F11129CD340C}"/>
          </ac:spMkLst>
        </pc:spChg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3769756502" sldId="395"/>
        </pc:sldMkLst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2186343982" sldId="396"/>
        </pc:sldMkLst>
      </pc:sldChg>
      <pc:sldChg chg="addSp delSp modSp new mod modClrScheme chgLayout">
        <pc:chgData name="Pablo Irarrazaval Mena" userId="3c111ed6-5bfc-416b-8ce2-02d94e7909c8" providerId="ADAL" clId="{6905B785-B1C4-4F4A-BA6D-19CE9B72A0F5}" dt="2023-11-16T18:14:23.594" v="342" actId="20577"/>
        <pc:sldMkLst>
          <pc:docMk/>
          <pc:sldMk cId="1188553679" sldId="397"/>
        </pc:sldMkLst>
        <pc:spChg chg="del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2" creationId="{6C583939-8123-412B-567A-7E547B38AD51}"/>
          </ac:spMkLst>
        </pc:spChg>
        <pc:spChg chg="del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3" creationId="{3574DE55-EF3F-8AE9-6D19-306AC4BF537B}"/>
          </ac:spMkLst>
        </pc:spChg>
        <pc:spChg chg="add mod ord">
          <ac:chgData name="Pablo Irarrazaval Mena" userId="3c111ed6-5bfc-416b-8ce2-02d94e7909c8" providerId="ADAL" clId="{6905B785-B1C4-4F4A-BA6D-19CE9B72A0F5}" dt="2023-11-16T18:14:23.594" v="342" actId="20577"/>
          <ac:spMkLst>
            <pc:docMk/>
            <pc:sldMk cId="1188553679" sldId="397"/>
            <ac:spMk id="4" creationId="{21A0D3B8-F7C8-7A76-0A88-884412B74D11}"/>
          </ac:spMkLst>
        </pc:spChg>
        <pc:spChg chg="add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5" creationId="{9E9C3E0D-2C22-24EE-6EA0-0145BF9277EA}"/>
          </ac:spMkLst>
        </pc:spChg>
      </pc:sldChg>
      <pc:sldChg chg="addSp delSp modSp add mod chgLayout">
        <pc:chgData name="Pablo Irarrazaval Mena" userId="3c111ed6-5bfc-416b-8ce2-02d94e7909c8" providerId="ADAL" clId="{6905B785-B1C4-4F4A-BA6D-19CE9B72A0F5}" dt="2023-11-16T18:39:50.991" v="623" actId="478"/>
        <pc:sldMkLst>
          <pc:docMk/>
          <pc:sldMk cId="197382412" sldId="398"/>
        </pc:sldMkLst>
        <pc:spChg chg="del mod">
          <ac:chgData name="Pablo Irarrazaval Mena" userId="3c111ed6-5bfc-416b-8ce2-02d94e7909c8" providerId="ADAL" clId="{6905B785-B1C4-4F4A-BA6D-19CE9B72A0F5}" dt="2023-11-16T18:39:39.831" v="619" actId="478"/>
          <ac:spMkLst>
            <pc:docMk/>
            <pc:sldMk cId="197382412" sldId="398"/>
            <ac:spMk id="2" creationId="{00000000-0000-0000-0000-000000000000}"/>
          </ac:spMkLst>
        </pc:spChg>
        <pc:spChg chg="add mod ord">
          <ac:chgData name="Pablo Irarrazaval Mena" userId="3c111ed6-5bfc-416b-8ce2-02d94e7909c8" providerId="ADAL" clId="{6905B785-B1C4-4F4A-BA6D-19CE9B72A0F5}" dt="2023-11-16T18:39:45.498" v="622" actId="27636"/>
          <ac:spMkLst>
            <pc:docMk/>
            <pc:sldMk cId="197382412" sldId="398"/>
            <ac:spMk id="4" creationId="{52C89FAF-CD2D-A2B1-6FD6-9D30986C44C1}"/>
          </ac:spMkLst>
        </pc:spChg>
        <pc:spChg chg="add del mod ord">
          <ac:chgData name="Pablo Irarrazaval Mena" userId="3c111ed6-5bfc-416b-8ce2-02d94e7909c8" providerId="ADAL" clId="{6905B785-B1C4-4F4A-BA6D-19CE9B72A0F5}" dt="2023-11-16T18:39:50.991" v="623" actId="478"/>
          <ac:spMkLst>
            <pc:docMk/>
            <pc:sldMk cId="197382412" sldId="398"/>
            <ac:spMk id="5" creationId="{DE11A60C-EEED-7B9A-EA6C-B91CD966AC71}"/>
          </ac:spMkLst>
        </pc:spChg>
        <pc:spChg chg="mod">
          <ac:chgData name="Pablo Irarrazaval Mena" userId="3c111ed6-5bfc-416b-8ce2-02d94e7909c8" providerId="ADAL" clId="{6905B785-B1C4-4F4A-BA6D-19CE9B72A0F5}" dt="2023-11-16T18:17:28.735" v="395" actId="20577"/>
          <ac:spMkLst>
            <pc:docMk/>
            <pc:sldMk cId="197382412" sldId="398"/>
            <ac:spMk id="8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17:36.200" v="397" actId="478"/>
          <ac:spMkLst>
            <pc:docMk/>
            <pc:sldMk cId="197382412" sldId="398"/>
            <ac:spMk id="10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8:17:34.387" v="396" actId="478"/>
          <ac:picMkLst>
            <pc:docMk/>
            <pc:sldMk cId="197382412" sldId="398"/>
            <ac:picMk id="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17:17.251" v="351" actId="1076"/>
          <ac:picMkLst>
            <pc:docMk/>
            <pc:sldMk cId="197382412" sldId="398"/>
            <ac:picMk id="7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17:41.987" v="399" actId="1076"/>
          <ac:picMkLst>
            <pc:docMk/>
            <pc:sldMk cId="197382412" sldId="398"/>
            <ac:picMk id="20" creationId="{00000000-0000-0000-0000-000000000000}"/>
          </ac:picMkLst>
        </pc:picChg>
      </pc:sldChg>
      <pc:sldChg chg="addSp delSp modSp new mod modClrScheme chgLayout">
        <pc:chgData name="Pablo Irarrazaval Mena" userId="3c111ed6-5bfc-416b-8ce2-02d94e7909c8" providerId="ADAL" clId="{6905B785-B1C4-4F4A-BA6D-19CE9B72A0F5}" dt="2023-11-16T18:18:41.871" v="420" actId="20577"/>
        <pc:sldMkLst>
          <pc:docMk/>
          <pc:sldMk cId="1049037558" sldId="399"/>
        </pc:sldMkLst>
        <pc:spChg chg="del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2" creationId="{E539EBA6-C233-CD5C-CE1D-D4CA28FD5E02}"/>
          </ac:spMkLst>
        </pc:spChg>
        <pc:spChg chg="del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3" creationId="{8F6F3758-DBC1-865B-8FE4-3BDA70224FAD}"/>
          </ac:spMkLst>
        </pc:spChg>
        <pc:spChg chg="add mod ord">
          <ac:chgData name="Pablo Irarrazaval Mena" userId="3c111ed6-5bfc-416b-8ce2-02d94e7909c8" providerId="ADAL" clId="{6905B785-B1C4-4F4A-BA6D-19CE9B72A0F5}" dt="2023-11-16T18:18:41.871" v="420" actId="20577"/>
          <ac:spMkLst>
            <pc:docMk/>
            <pc:sldMk cId="1049037558" sldId="399"/>
            <ac:spMk id="4" creationId="{A39152E4-9F0E-771D-FA96-F8BFB260AB2E}"/>
          </ac:spMkLst>
        </pc:spChg>
        <pc:spChg chg="add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5" creationId="{39DAB8B5-E9DA-091C-7CAC-32C5ACCF97DE}"/>
          </ac:spMkLst>
        </pc:spChg>
      </pc:sldChg>
      <pc:sldChg chg="add del">
        <pc:chgData name="Pablo Irarrazaval Mena" userId="3c111ed6-5bfc-416b-8ce2-02d94e7909c8" providerId="ADAL" clId="{6905B785-B1C4-4F4A-BA6D-19CE9B72A0F5}" dt="2023-11-16T18:26:51.253" v="500" actId="47"/>
        <pc:sldMkLst>
          <pc:docMk/>
          <pc:sldMk cId="1395139931" sldId="400"/>
        </pc:sldMkLst>
      </pc:sldChg>
      <pc:sldChg chg="add del ord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4170090385" sldId="401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673097992" sldId="402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1903487107" sldId="403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1564935856" sldId="404"/>
        </pc:sldMkLst>
      </pc:sldChg>
      <pc:sldChg chg="add del">
        <pc:chgData name="Pablo Irarrazaval Mena" userId="3c111ed6-5bfc-416b-8ce2-02d94e7909c8" providerId="ADAL" clId="{6905B785-B1C4-4F4A-BA6D-19CE9B72A0F5}" dt="2023-11-16T18:27:57.754" v="504" actId="47"/>
        <pc:sldMkLst>
          <pc:docMk/>
          <pc:sldMk cId="1463947266" sldId="405"/>
        </pc:sldMkLst>
      </pc:sldChg>
      <pc:sldChg chg="add del">
        <pc:chgData name="Pablo Irarrazaval Mena" userId="3c111ed6-5bfc-416b-8ce2-02d94e7909c8" providerId="ADAL" clId="{6905B785-B1C4-4F4A-BA6D-19CE9B72A0F5}" dt="2023-11-16T18:28:33.826" v="509" actId="47"/>
        <pc:sldMkLst>
          <pc:docMk/>
          <pc:sldMk cId="1960354902" sldId="406"/>
        </pc:sldMkLst>
      </pc:sldChg>
      <pc:sldChg chg="add del">
        <pc:chgData name="Pablo Irarrazaval Mena" userId="3c111ed6-5bfc-416b-8ce2-02d94e7909c8" providerId="ADAL" clId="{6905B785-B1C4-4F4A-BA6D-19CE9B72A0F5}" dt="2023-11-16T18:28:47.305" v="511" actId="47"/>
        <pc:sldMkLst>
          <pc:docMk/>
          <pc:sldMk cId="523196638" sldId="407"/>
        </pc:sldMkLst>
      </pc:sldChg>
      <pc:sldChg chg="addSp delSp modSp new mod modClrScheme chgLayout">
        <pc:chgData name="Pablo Irarrazaval Mena" userId="3c111ed6-5bfc-416b-8ce2-02d94e7909c8" providerId="ADAL" clId="{6905B785-B1C4-4F4A-BA6D-19CE9B72A0F5}" dt="2023-11-16T18:23:46.438" v="468" actId="20577"/>
        <pc:sldMkLst>
          <pc:docMk/>
          <pc:sldMk cId="4186837542" sldId="408"/>
        </pc:sldMkLst>
        <pc:spChg chg="del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2" creationId="{E4A1BDD5-67F7-55E8-1EF1-D7B33694C219}"/>
          </ac:spMkLst>
        </pc:spChg>
        <pc:spChg chg="del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3" creationId="{8BF8B6CB-3687-E320-55E2-DB8EE1746890}"/>
          </ac:spMkLst>
        </pc:spChg>
        <pc:spChg chg="add mod ord">
          <ac:chgData name="Pablo Irarrazaval Mena" userId="3c111ed6-5bfc-416b-8ce2-02d94e7909c8" providerId="ADAL" clId="{6905B785-B1C4-4F4A-BA6D-19CE9B72A0F5}" dt="2023-11-16T18:23:46.438" v="468" actId="20577"/>
          <ac:spMkLst>
            <pc:docMk/>
            <pc:sldMk cId="4186837542" sldId="408"/>
            <ac:spMk id="4" creationId="{736AB9C5-A63E-6AB6-B90D-5567A58953F8}"/>
          </ac:spMkLst>
        </pc:spChg>
        <pc:spChg chg="add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5" creationId="{BC07E553-4974-B54E-B187-A7121219981A}"/>
          </ac:spMkLst>
        </pc:spChg>
      </pc:sldChg>
      <pc:sldMasterChg chg="addSp delSp modSp mod">
        <pc:chgData name="Pablo Irarrazaval Mena" userId="3c111ed6-5bfc-416b-8ce2-02d94e7909c8" providerId="ADAL" clId="{6905B785-B1C4-4F4A-BA6D-19CE9B72A0F5}" dt="2023-11-16T18:37:50.728" v="585" actId="1036"/>
        <pc:sldMasterMkLst>
          <pc:docMk/>
          <pc:sldMasterMk cId="3675669271" sldId="2147483660"/>
        </pc:sldMasterMkLst>
        <pc:spChg chg="mod">
          <ac:chgData name="Pablo Irarrazaval Mena" userId="3c111ed6-5bfc-416b-8ce2-02d94e7909c8" providerId="ADAL" clId="{6905B785-B1C4-4F4A-BA6D-19CE9B72A0F5}" dt="2023-11-16T18:36:30.971" v="560" actId="14100"/>
          <ac:spMkLst>
            <pc:docMk/>
            <pc:sldMasterMk cId="3675669271" sldId="2147483660"/>
            <ac:spMk id="2" creationId="{00000000-0000-0000-0000-000000000000}"/>
          </ac:spMkLst>
        </pc:spChg>
        <pc:spChg chg="mod">
          <ac:chgData name="Pablo Irarrazaval Mena" userId="3c111ed6-5bfc-416b-8ce2-02d94e7909c8" providerId="ADAL" clId="{6905B785-B1C4-4F4A-BA6D-19CE9B72A0F5}" dt="2023-11-16T18:36:33.915" v="561" actId="14100"/>
          <ac:spMkLst>
            <pc:docMk/>
            <pc:sldMasterMk cId="3675669271" sldId="2147483660"/>
            <ac:spMk id="3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4.797" v="520" actId="478"/>
          <ac:spMkLst>
            <pc:docMk/>
            <pc:sldMasterMk cId="3675669271" sldId="2147483660"/>
            <ac:spMk id="4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6.249" v="521" actId="478"/>
          <ac:spMkLst>
            <pc:docMk/>
            <pc:sldMasterMk cId="3675669271" sldId="2147483660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7.811" v="522" actId="478"/>
          <ac:spMkLst>
            <pc:docMk/>
            <pc:sldMasterMk cId="3675669271" sldId="2147483660"/>
            <ac:spMk id="6" creationId="{00000000-0000-0000-0000-000000000000}"/>
          </ac:spMkLst>
        </pc:sp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7" creationId="{3EC85378-0732-5731-4A3C-66C6A473623F}"/>
          </ac:picMkLst>
        </pc:pic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8" creationId="{D44CAC4D-FCB0-89C7-48E2-3AC6FCCFE9B1}"/>
          </ac:picMkLst>
        </pc:pic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9" creationId="{2DF45A5F-BB86-7CE5-A6F9-85E03018BD93}"/>
          </ac:picMkLst>
        </pc:picChg>
        <pc:cxnChg chg="add mod">
          <ac:chgData name="Pablo Irarrazaval Mena" userId="3c111ed6-5bfc-416b-8ce2-02d94e7909c8" providerId="ADAL" clId="{6905B785-B1C4-4F4A-BA6D-19CE9B72A0F5}" dt="2023-11-16T18:35:38.356" v="551" actId="1582"/>
          <ac:cxnSpMkLst>
            <pc:docMk/>
            <pc:sldMasterMk cId="3675669271" sldId="2147483660"/>
            <ac:cxnSpMk id="11" creationId="{E9ED575A-4DAE-E324-EE8B-2BEFB81D4B62}"/>
          </ac:cxnSpMkLst>
        </pc:cxn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41D63-8858-4900-8BAB-FB4F5E44202E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A0C27-94F0-44F5-9B7D-A4CBD4F5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1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5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0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1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1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2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715841"/>
            <a:ext cx="8708874" cy="687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L" noProof="0"/>
              <a:t>Click</a:t>
            </a:r>
            <a:r>
              <a:rPr lang="es-CL" noProof="0" dirty="0"/>
              <a:t> </a:t>
            </a:r>
            <a:r>
              <a:rPr lang="es-CL" noProof="0" dirty="0" err="1"/>
              <a:t>to</a:t>
            </a:r>
            <a:r>
              <a:rPr lang="es-CL" noProof="0" dirty="0"/>
              <a:t> </a:t>
            </a:r>
            <a:r>
              <a:rPr lang="es-CL" noProof="0" dirty="0" err="1"/>
              <a:t>edit</a:t>
            </a:r>
            <a:r>
              <a:rPr lang="es-CL" noProof="0" dirty="0"/>
              <a:t> Master </a:t>
            </a:r>
            <a:r>
              <a:rPr lang="es-CL" noProof="0" dirty="0" err="1"/>
              <a:t>title</a:t>
            </a:r>
            <a:r>
              <a:rPr lang="es-CL" noProof="0" dirty="0"/>
              <a:t> </a:t>
            </a:r>
            <a:r>
              <a:rPr lang="es-CL" noProof="0" dirty="0" err="1"/>
              <a:t>style</a:t>
            </a:r>
            <a:endParaRPr lang="es-CL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1105"/>
            <a:ext cx="7886700" cy="460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99" descr="Logotipo">
            <a:extLst>
              <a:ext uri="{FF2B5EF4-FFF2-40B4-BE49-F238E27FC236}">
                <a16:creationId xmlns:a16="http://schemas.microsoft.com/office/drawing/2014/main" id="{3EC85378-0732-5731-4A3C-66C6A473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9820"/>
          <a:stretch/>
        </p:blipFill>
        <p:spPr>
          <a:xfrm>
            <a:off x="3009208" y="39433"/>
            <a:ext cx="2172214" cy="540000"/>
          </a:xfrm>
          <a:prstGeom prst="rect">
            <a:avLst/>
          </a:prstGeom>
        </p:spPr>
      </p:pic>
      <p:pic>
        <p:nvPicPr>
          <p:cNvPr id="8" name="Google Shape;106;p13">
            <a:extLst>
              <a:ext uri="{FF2B5EF4-FFF2-40B4-BE49-F238E27FC236}">
                <a16:creationId xmlns:a16="http://schemas.microsoft.com/office/drawing/2014/main" id="{D44CAC4D-FCB0-89C7-48E2-3AC6FCCFE9B1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 trans="85000" detail="10"/>
                    </a14:imgEffect>
                    <a14:imgEffect>
                      <a14:saturation sat="76000"/>
                    </a14:imgEffect>
                  </a14:imgLayer>
                </a14:imgProps>
              </a:ext>
            </a:extLst>
          </a:blip>
          <a:srcRect l="8262" t="11430" r="7935" b="10917"/>
          <a:stretch/>
        </p:blipFill>
        <p:spPr>
          <a:xfrm>
            <a:off x="8047506" y="39433"/>
            <a:ext cx="940597" cy="54000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9" name="Imagen 1" descr="UC I CHILE1.jpg">
            <a:extLst>
              <a:ext uri="{FF2B5EF4-FFF2-40B4-BE49-F238E27FC236}">
                <a16:creationId xmlns:a16="http://schemas.microsoft.com/office/drawing/2014/main" id="{2DF45A5F-BB86-7CE5-A6F9-85E03018BD9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8" y="39433"/>
            <a:ext cx="1393379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ED575A-4DAE-E324-EE8B-2BEFB81D4B62}"/>
              </a:ext>
            </a:extLst>
          </p:cNvPr>
          <p:cNvCxnSpPr/>
          <p:nvPr userDrawn="1"/>
        </p:nvCxnSpPr>
        <p:spPr>
          <a:xfrm flipV="1">
            <a:off x="0" y="610157"/>
            <a:ext cx="9144000" cy="708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6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1.xml"/><Relationship Id="rId7" Type="http://schemas.openxmlformats.org/officeDocument/2006/relationships/image" Target="../media/image2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5.xml"/><Relationship Id="rId7" Type="http://schemas.openxmlformats.org/officeDocument/2006/relationships/image" Target="../media/image16.gi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5.gif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4" Type="http://schemas.openxmlformats.org/officeDocument/2006/relationships/tags" Target="../tags/tag6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5.png"/><Relationship Id="rId5" Type="http://schemas.openxmlformats.org/officeDocument/2006/relationships/tags" Target="../tags/tag17.xml"/><Relationship Id="rId10" Type="http://schemas.openxmlformats.org/officeDocument/2006/relationships/image" Target="../media/image24.png"/><Relationship Id="rId4" Type="http://schemas.openxmlformats.org/officeDocument/2006/relationships/tags" Target="../tags/tag16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3062-F12D-FC65-1A3C-723C670204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Submuestreo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42F62-3BF9-630A-B8C4-CAACB3CBD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Pablo Irarrazaval</a:t>
            </a:r>
          </a:p>
        </p:txBody>
      </p:sp>
    </p:spTree>
    <p:extLst>
      <p:ext uri="{BB962C8B-B14F-4D97-AF65-F5344CB8AC3E}">
        <p14:creationId xmlns:p14="http://schemas.microsoft.com/office/powerpoint/2010/main" val="197136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Image Reconstruction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00200" y="2171701"/>
            <a:ext cx="28141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Acquired data (n under-sampled)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1" y="2628900"/>
            <a:ext cx="1031501" cy="2271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46025" y="3165038"/>
            <a:ext cx="125850" cy="342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31" y="3311174"/>
            <a:ext cx="172695" cy="6067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971925" y="3165038"/>
            <a:ext cx="685800" cy="342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/>
          <p:cNvSpPr/>
          <p:nvPr/>
        </p:nvSpPr>
        <p:spPr>
          <a:xfrm>
            <a:off x="4760475" y="3165038"/>
            <a:ext cx="12585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5372101" y="3369438"/>
            <a:ext cx="22358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sz="1350" dirty="0"/>
              <a:t> unknowns and </a:t>
            </a:r>
            <a:r>
              <a:rPr lang="en-US" sz="1350" b="1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sz="1350" dirty="0"/>
              <a:t> equations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97" y="4155783"/>
            <a:ext cx="790350" cy="29093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00202" y="3943351"/>
            <a:ext cx="13873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Reconstruction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14826" y="4169719"/>
            <a:ext cx="29662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does not exist                </a:t>
            </a:r>
            <a:r>
              <a:rPr lang="en-US" sz="1350" b="1" dirty="0">
                <a:solidFill>
                  <a:schemeClr val="accent6">
                    <a:lumMod val="75000"/>
                  </a:schemeClr>
                </a:solidFill>
              </a:rPr>
              <a:t>infinite</a:t>
            </a:r>
            <a:r>
              <a:rPr lang="en-US" sz="1350" dirty="0"/>
              <a:t> solutions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1" y="4258500"/>
            <a:ext cx="284607" cy="1062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08431" y="497204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161583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D2201E-AF0D-9BAD-7B8C-9B71148F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velocidad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692575-E0AA-6730-7EB9-8FEE03AA7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Submuestreo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3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MRI is great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346" y="3150181"/>
            <a:ext cx="4381655" cy="4472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16946" y="5373489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BUT …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228571" y="-1543557"/>
            <a:ext cx="1829859" cy="800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achieva3t_neuro_im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9521" y="1542014"/>
            <a:ext cx="2179602" cy="2184142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9123" y="3327106"/>
            <a:ext cx="2790048" cy="30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940" y="3726157"/>
            <a:ext cx="1977311" cy="2446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1215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MRI is great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346" y="3150181"/>
            <a:ext cx="4381655" cy="4472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16946" y="5373489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BUT …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228571" y="-1543557"/>
            <a:ext cx="1829859" cy="800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achieva3t_neuro_im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-9521" y="1542014"/>
            <a:ext cx="2179602" cy="2184142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9123" y="3327106"/>
            <a:ext cx="2790048" cy="30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940" y="3726157"/>
            <a:ext cx="1977311" cy="2446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1066800" y="4012418"/>
            <a:ext cx="7696200" cy="1905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Picture 4" descr="http://resources3.news.com.au/images/2012/10/16/1226496/906775-boredo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4164817"/>
            <a:ext cx="2895600" cy="163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therecordingrevolution.com/wordpress/wp-content/uploads/2011/04/stopwatch-0509-lg-1145462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1" y="4164817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17856" y="4164818"/>
            <a:ext cx="2896945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BUT …</a:t>
            </a:r>
          </a:p>
        </p:txBody>
      </p:sp>
    </p:spTree>
    <p:extLst>
      <p:ext uri="{BB962C8B-B14F-4D97-AF65-F5344CB8AC3E}">
        <p14:creationId xmlns:p14="http://schemas.microsoft.com/office/powerpoint/2010/main" val="303424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2" y="887435"/>
            <a:ext cx="3314700" cy="638149"/>
          </a:xfrm>
        </p:spPr>
        <p:txBody>
          <a:bodyPr/>
          <a:lstStyle/>
          <a:p>
            <a:r>
              <a:rPr lang="en-US" noProof="0" dirty="0"/>
              <a:t>Need for speed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032" y="1866215"/>
            <a:ext cx="3270126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Three approaches for faster MRI: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/>
          <a:srcRect t="8107" b="28050"/>
          <a:stretch/>
        </p:blipFill>
        <p:spPr bwMode="auto">
          <a:xfrm>
            <a:off x="5627398" y="1891407"/>
            <a:ext cx="1828195" cy="1545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r="50000"/>
          <a:stretch/>
        </p:blipFill>
        <p:spPr bwMode="auto">
          <a:xfrm>
            <a:off x="1197331" y="3189867"/>
            <a:ext cx="2086613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627398" y="4101359"/>
            <a:ext cx="1506385" cy="1543050"/>
            <a:chOff x="6297287" y="1905000"/>
            <a:chExt cx="2008513" cy="185434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6297287" y="2929886"/>
              <a:ext cx="1981952" cy="0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7211645" y="1917227"/>
              <a:ext cx="7654" cy="1842119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366936" y="1905000"/>
              <a:ext cx="229253" cy="279689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0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076547" y="3030680"/>
              <a:ext cx="229253" cy="255235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2" name="Oval 11"/>
            <p:cNvSpPr/>
            <p:nvPr/>
          </p:nvSpPr>
          <p:spPr>
            <a:xfrm>
              <a:off x="6568712" y="22829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>
              <a:off x="6568712" y="25877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>
              <a:off x="6721112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6873512" y="25877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>
              <a:off x="7025912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7178312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330712" y="25877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/>
            <p:cNvSpPr/>
            <p:nvPr/>
          </p:nvSpPr>
          <p:spPr>
            <a:xfrm>
              <a:off x="65687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/>
            <p:cNvSpPr/>
            <p:nvPr/>
          </p:nvSpPr>
          <p:spPr>
            <a:xfrm>
              <a:off x="6721112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Oval 20"/>
            <p:cNvSpPr/>
            <p:nvPr/>
          </p:nvSpPr>
          <p:spPr>
            <a:xfrm>
              <a:off x="68735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Oval 21"/>
            <p:cNvSpPr/>
            <p:nvPr/>
          </p:nvSpPr>
          <p:spPr>
            <a:xfrm>
              <a:off x="70259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Oval 22"/>
            <p:cNvSpPr/>
            <p:nvPr/>
          </p:nvSpPr>
          <p:spPr>
            <a:xfrm>
              <a:off x="7178312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Oval 23"/>
            <p:cNvSpPr/>
            <p:nvPr/>
          </p:nvSpPr>
          <p:spPr>
            <a:xfrm>
              <a:off x="7330712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Oval 24"/>
            <p:cNvSpPr/>
            <p:nvPr/>
          </p:nvSpPr>
          <p:spPr>
            <a:xfrm>
              <a:off x="7483112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7635512" y="25877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Oval 26"/>
            <p:cNvSpPr/>
            <p:nvPr/>
          </p:nvSpPr>
          <p:spPr>
            <a:xfrm>
              <a:off x="7787912" y="25877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Oval 27"/>
            <p:cNvSpPr/>
            <p:nvPr/>
          </p:nvSpPr>
          <p:spPr>
            <a:xfrm>
              <a:off x="74831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Oval 28"/>
            <p:cNvSpPr/>
            <p:nvPr/>
          </p:nvSpPr>
          <p:spPr>
            <a:xfrm>
              <a:off x="76355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Oval 29"/>
            <p:cNvSpPr/>
            <p:nvPr/>
          </p:nvSpPr>
          <p:spPr>
            <a:xfrm>
              <a:off x="77879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Oval 30"/>
            <p:cNvSpPr/>
            <p:nvPr/>
          </p:nvSpPr>
          <p:spPr>
            <a:xfrm>
              <a:off x="6568712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Oval 31"/>
            <p:cNvSpPr/>
            <p:nvPr/>
          </p:nvSpPr>
          <p:spPr>
            <a:xfrm>
              <a:off x="67239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Oval 32"/>
            <p:cNvSpPr/>
            <p:nvPr/>
          </p:nvSpPr>
          <p:spPr>
            <a:xfrm>
              <a:off x="68763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Oval 33"/>
            <p:cNvSpPr/>
            <p:nvPr/>
          </p:nvSpPr>
          <p:spPr>
            <a:xfrm>
              <a:off x="70287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/>
            <p:cNvSpPr/>
            <p:nvPr/>
          </p:nvSpPr>
          <p:spPr>
            <a:xfrm>
              <a:off x="7181199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/>
            <p:cNvSpPr/>
            <p:nvPr/>
          </p:nvSpPr>
          <p:spPr>
            <a:xfrm>
              <a:off x="73335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Oval 36"/>
            <p:cNvSpPr/>
            <p:nvPr/>
          </p:nvSpPr>
          <p:spPr>
            <a:xfrm>
              <a:off x="74859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Oval 37"/>
            <p:cNvSpPr/>
            <p:nvPr/>
          </p:nvSpPr>
          <p:spPr>
            <a:xfrm>
              <a:off x="76383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Oval 38"/>
            <p:cNvSpPr/>
            <p:nvPr/>
          </p:nvSpPr>
          <p:spPr>
            <a:xfrm>
              <a:off x="7790799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Oval 39"/>
            <p:cNvSpPr/>
            <p:nvPr/>
          </p:nvSpPr>
          <p:spPr>
            <a:xfrm>
              <a:off x="6723999" y="31973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Oval 40"/>
            <p:cNvSpPr/>
            <p:nvPr/>
          </p:nvSpPr>
          <p:spPr>
            <a:xfrm>
              <a:off x="6876399" y="31973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Oval 41"/>
            <p:cNvSpPr/>
            <p:nvPr/>
          </p:nvSpPr>
          <p:spPr>
            <a:xfrm>
              <a:off x="7028799" y="31973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/>
            <p:cNvSpPr/>
            <p:nvPr/>
          </p:nvSpPr>
          <p:spPr>
            <a:xfrm>
              <a:off x="7181199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/>
            <p:cNvSpPr/>
            <p:nvPr/>
          </p:nvSpPr>
          <p:spPr>
            <a:xfrm>
              <a:off x="7333599" y="31973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Oval 44"/>
            <p:cNvSpPr/>
            <p:nvPr/>
          </p:nvSpPr>
          <p:spPr>
            <a:xfrm>
              <a:off x="7485999" y="31973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Oval 45"/>
            <p:cNvSpPr/>
            <p:nvPr/>
          </p:nvSpPr>
          <p:spPr>
            <a:xfrm>
              <a:off x="7638399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Oval 46"/>
            <p:cNvSpPr/>
            <p:nvPr/>
          </p:nvSpPr>
          <p:spPr>
            <a:xfrm>
              <a:off x="7790799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Oval 47"/>
            <p:cNvSpPr/>
            <p:nvPr/>
          </p:nvSpPr>
          <p:spPr>
            <a:xfrm>
              <a:off x="6568714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Oval 48"/>
            <p:cNvSpPr/>
            <p:nvPr/>
          </p:nvSpPr>
          <p:spPr>
            <a:xfrm>
              <a:off x="67239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Oval 49"/>
            <p:cNvSpPr/>
            <p:nvPr/>
          </p:nvSpPr>
          <p:spPr>
            <a:xfrm>
              <a:off x="6876399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Oval 50"/>
            <p:cNvSpPr/>
            <p:nvPr/>
          </p:nvSpPr>
          <p:spPr>
            <a:xfrm>
              <a:off x="70287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Oval 51"/>
            <p:cNvSpPr/>
            <p:nvPr/>
          </p:nvSpPr>
          <p:spPr>
            <a:xfrm>
              <a:off x="71811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Oval 52"/>
            <p:cNvSpPr/>
            <p:nvPr/>
          </p:nvSpPr>
          <p:spPr>
            <a:xfrm>
              <a:off x="73335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Oval 53"/>
            <p:cNvSpPr/>
            <p:nvPr/>
          </p:nvSpPr>
          <p:spPr>
            <a:xfrm>
              <a:off x="74859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/>
            <p:cNvSpPr/>
            <p:nvPr/>
          </p:nvSpPr>
          <p:spPr>
            <a:xfrm>
              <a:off x="76383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/>
            <p:cNvSpPr/>
            <p:nvPr/>
          </p:nvSpPr>
          <p:spPr>
            <a:xfrm>
              <a:off x="7790799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Oval 56"/>
            <p:cNvSpPr/>
            <p:nvPr/>
          </p:nvSpPr>
          <p:spPr>
            <a:xfrm>
              <a:off x="6568712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/>
            <p:cNvSpPr/>
            <p:nvPr/>
          </p:nvSpPr>
          <p:spPr>
            <a:xfrm>
              <a:off x="67202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Oval 58"/>
            <p:cNvSpPr/>
            <p:nvPr/>
          </p:nvSpPr>
          <p:spPr>
            <a:xfrm>
              <a:off x="6872637" y="243363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Oval 59"/>
            <p:cNvSpPr/>
            <p:nvPr/>
          </p:nvSpPr>
          <p:spPr>
            <a:xfrm>
              <a:off x="70250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Oval 60"/>
            <p:cNvSpPr/>
            <p:nvPr/>
          </p:nvSpPr>
          <p:spPr>
            <a:xfrm>
              <a:off x="71774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Oval 61"/>
            <p:cNvSpPr/>
            <p:nvPr/>
          </p:nvSpPr>
          <p:spPr>
            <a:xfrm>
              <a:off x="7329837" y="243363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Oval 62"/>
            <p:cNvSpPr/>
            <p:nvPr/>
          </p:nvSpPr>
          <p:spPr>
            <a:xfrm>
              <a:off x="74822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Oval 63"/>
            <p:cNvSpPr/>
            <p:nvPr/>
          </p:nvSpPr>
          <p:spPr>
            <a:xfrm>
              <a:off x="76346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Oval 64"/>
            <p:cNvSpPr/>
            <p:nvPr/>
          </p:nvSpPr>
          <p:spPr>
            <a:xfrm>
              <a:off x="77870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Oval 65"/>
            <p:cNvSpPr/>
            <p:nvPr/>
          </p:nvSpPr>
          <p:spPr>
            <a:xfrm>
              <a:off x="6563941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Oval 66"/>
            <p:cNvSpPr/>
            <p:nvPr/>
          </p:nvSpPr>
          <p:spPr>
            <a:xfrm>
              <a:off x="67154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/>
            <p:cNvSpPr/>
            <p:nvPr/>
          </p:nvSpPr>
          <p:spPr>
            <a:xfrm>
              <a:off x="68678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02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Oval 69"/>
            <p:cNvSpPr/>
            <p:nvPr/>
          </p:nvSpPr>
          <p:spPr>
            <a:xfrm>
              <a:off x="71726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Oval 70"/>
            <p:cNvSpPr/>
            <p:nvPr/>
          </p:nvSpPr>
          <p:spPr>
            <a:xfrm>
              <a:off x="73250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Oval 71"/>
            <p:cNvSpPr/>
            <p:nvPr/>
          </p:nvSpPr>
          <p:spPr>
            <a:xfrm>
              <a:off x="74774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Oval 72"/>
            <p:cNvSpPr/>
            <p:nvPr/>
          </p:nvSpPr>
          <p:spPr>
            <a:xfrm>
              <a:off x="7629866" y="2743200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/>
            <p:cNvSpPr/>
            <p:nvPr/>
          </p:nvSpPr>
          <p:spPr>
            <a:xfrm>
              <a:off x="77822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/>
            <p:cNvSpPr/>
            <p:nvPr/>
          </p:nvSpPr>
          <p:spPr>
            <a:xfrm>
              <a:off x="6568704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/>
            <p:cNvSpPr/>
            <p:nvPr/>
          </p:nvSpPr>
          <p:spPr>
            <a:xfrm>
              <a:off x="67202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/>
            <p:cNvSpPr/>
            <p:nvPr/>
          </p:nvSpPr>
          <p:spPr>
            <a:xfrm>
              <a:off x="6872629" y="3048000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/>
            <p:cNvSpPr/>
            <p:nvPr/>
          </p:nvSpPr>
          <p:spPr>
            <a:xfrm>
              <a:off x="70250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/>
            <p:cNvSpPr/>
            <p:nvPr/>
          </p:nvSpPr>
          <p:spPr>
            <a:xfrm>
              <a:off x="71774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/>
            <p:cNvSpPr/>
            <p:nvPr/>
          </p:nvSpPr>
          <p:spPr>
            <a:xfrm>
              <a:off x="73298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/>
            <p:cNvSpPr/>
            <p:nvPr/>
          </p:nvSpPr>
          <p:spPr>
            <a:xfrm>
              <a:off x="7482229" y="3048000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/>
            <p:cNvSpPr/>
            <p:nvPr/>
          </p:nvSpPr>
          <p:spPr>
            <a:xfrm>
              <a:off x="76346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/>
            <p:cNvSpPr/>
            <p:nvPr/>
          </p:nvSpPr>
          <p:spPr>
            <a:xfrm>
              <a:off x="77870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/>
            <p:cNvSpPr/>
            <p:nvPr/>
          </p:nvSpPr>
          <p:spPr>
            <a:xfrm>
              <a:off x="6563933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Oval 84"/>
            <p:cNvSpPr/>
            <p:nvPr/>
          </p:nvSpPr>
          <p:spPr>
            <a:xfrm>
              <a:off x="67154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Oval 85"/>
            <p:cNvSpPr/>
            <p:nvPr/>
          </p:nvSpPr>
          <p:spPr>
            <a:xfrm>
              <a:off x="68678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Oval 86"/>
            <p:cNvSpPr/>
            <p:nvPr/>
          </p:nvSpPr>
          <p:spPr>
            <a:xfrm>
              <a:off x="70202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Oval 87"/>
            <p:cNvSpPr/>
            <p:nvPr/>
          </p:nvSpPr>
          <p:spPr>
            <a:xfrm>
              <a:off x="71726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Oval 88"/>
            <p:cNvSpPr/>
            <p:nvPr/>
          </p:nvSpPr>
          <p:spPr>
            <a:xfrm>
              <a:off x="73250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Oval 89"/>
            <p:cNvSpPr/>
            <p:nvPr/>
          </p:nvSpPr>
          <p:spPr>
            <a:xfrm>
              <a:off x="74774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Oval 90"/>
            <p:cNvSpPr/>
            <p:nvPr/>
          </p:nvSpPr>
          <p:spPr>
            <a:xfrm>
              <a:off x="76298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Oval 91"/>
            <p:cNvSpPr/>
            <p:nvPr/>
          </p:nvSpPr>
          <p:spPr>
            <a:xfrm>
              <a:off x="77822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3678923" y="2580501"/>
            <a:ext cx="175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7D08"/>
                </a:solidFill>
              </a:rPr>
              <a:t>Better hardware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678923" y="3640783"/>
            <a:ext cx="1829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7D08"/>
                </a:solidFill>
              </a:rPr>
              <a:t>Clever sequences</a:t>
            </a:r>
          </a:p>
          <a:p>
            <a:r>
              <a:rPr lang="en-US" b="1" dirty="0">
                <a:solidFill>
                  <a:srgbClr val="EF7D08"/>
                </a:solidFill>
              </a:rPr>
              <a:t>or trajectories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678922" y="487288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F7D08"/>
                </a:solidFill>
              </a:rPr>
              <a:t>Under-sampling</a:t>
            </a:r>
          </a:p>
        </p:txBody>
      </p:sp>
      <p:sp>
        <p:nvSpPr>
          <p:cNvPr id="96" name="Oval 95"/>
          <p:cNvSpPr/>
          <p:nvPr/>
        </p:nvSpPr>
        <p:spPr>
          <a:xfrm>
            <a:off x="3385727" y="4687172"/>
            <a:ext cx="2114550" cy="88991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0"/>
          </a:p>
        </p:txBody>
      </p:sp>
    </p:spTree>
    <p:extLst>
      <p:ext uri="{BB962C8B-B14F-4D97-AF65-F5344CB8AC3E}">
        <p14:creationId xmlns:p14="http://schemas.microsoft.com/office/powerpoint/2010/main" val="272905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3596" y="4413779"/>
            <a:ext cx="154121" cy="8730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3160517" y="4657824"/>
            <a:ext cx="380525" cy="1952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systems</a:t>
            </a:r>
          </a:p>
        </p:txBody>
      </p:sp>
      <p:pic>
        <p:nvPicPr>
          <p:cNvPr id="1026" name="Picture 2" descr="http://mriquestions.com/uploads/3/4/5/7/34572113/6229776_orig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49" y="1817168"/>
            <a:ext cx="2791397" cy="204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riquestions.com/uploads/3/4/5/7/34572113/703508_orig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34819" y="1817168"/>
            <a:ext cx="3429000" cy="204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ine 61"/>
          <p:cNvSpPr>
            <a:spLocks noChangeShapeType="1"/>
          </p:cNvSpPr>
          <p:nvPr/>
        </p:nvSpPr>
        <p:spPr bwMode="auto">
          <a:xfrm flipH="1" flipV="1">
            <a:off x="1663420" y="4858023"/>
            <a:ext cx="80963" cy="216694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 sz="1350"/>
          </a:p>
        </p:txBody>
      </p:sp>
      <p:sp>
        <p:nvSpPr>
          <p:cNvPr id="22" name="Line 62"/>
          <p:cNvSpPr>
            <a:spLocks noChangeShapeType="1"/>
          </p:cNvSpPr>
          <p:nvPr/>
        </p:nvSpPr>
        <p:spPr bwMode="auto">
          <a:xfrm>
            <a:off x="1744382" y="5062811"/>
            <a:ext cx="171450" cy="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 sz="1350"/>
          </a:p>
        </p:txBody>
      </p:sp>
      <p:sp>
        <p:nvSpPr>
          <p:cNvPr id="23" name="Line 63"/>
          <p:cNvSpPr>
            <a:spLocks noChangeShapeType="1"/>
          </p:cNvSpPr>
          <p:nvPr/>
        </p:nvSpPr>
        <p:spPr bwMode="auto">
          <a:xfrm flipH="1">
            <a:off x="1921966" y="4655023"/>
            <a:ext cx="165317" cy="421481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 sz="1350"/>
          </a:p>
        </p:txBody>
      </p:sp>
      <p:sp>
        <p:nvSpPr>
          <p:cNvPr id="24" name="Line 64"/>
          <p:cNvSpPr>
            <a:spLocks noChangeShapeType="1"/>
          </p:cNvSpPr>
          <p:nvPr/>
        </p:nvSpPr>
        <p:spPr bwMode="auto">
          <a:xfrm>
            <a:off x="2087283" y="4655619"/>
            <a:ext cx="380525" cy="1191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 sz="1350"/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3719" y="4920400"/>
            <a:ext cx="46318" cy="7557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Line 7"/>
          <p:cNvSpPr>
            <a:spLocks noChangeShapeType="1"/>
          </p:cNvSpPr>
          <p:nvPr/>
        </p:nvSpPr>
        <p:spPr bwMode="auto">
          <a:xfrm>
            <a:off x="1560939" y="4858024"/>
            <a:ext cx="267423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s-CL" sz="1350"/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flipV="1">
            <a:off x="1559748" y="4341467"/>
            <a:ext cx="0" cy="904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s-CL" sz="1350"/>
          </a:p>
        </p:txBody>
      </p:sp>
      <p:pic>
        <p:nvPicPr>
          <p:cNvPr id="44" name="Picture 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6095" y="4378378"/>
            <a:ext cx="144181" cy="10372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Line 63"/>
          <p:cNvSpPr>
            <a:spLocks noChangeShapeType="1"/>
          </p:cNvSpPr>
          <p:nvPr/>
        </p:nvSpPr>
        <p:spPr bwMode="auto">
          <a:xfrm>
            <a:off x="2467808" y="4648207"/>
            <a:ext cx="133825" cy="40779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 sz="1350"/>
          </a:p>
        </p:txBody>
      </p:sp>
      <p:sp>
        <p:nvSpPr>
          <p:cNvPr id="47" name="Line 64"/>
          <p:cNvSpPr>
            <a:spLocks noChangeShapeType="1"/>
          </p:cNvSpPr>
          <p:nvPr/>
        </p:nvSpPr>
        <p:spPr bwMode="auto">
          <a:xfrm>
            <a:off x="2609962" y="5056076"/>
            <a:ext cx="380525" cy="1191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 sz="1350"/>
          </a:p>
        </p:txBody>
      </p:sp>
      <p:sp>
        <p:nvSpPr>
          <p:cNvPr id="48" name="Line 63"/>
          <p:cNvSpPr>
            <a:spLocks noChangeShapeType="1"/>
          </p:cNvSpPr>
          <p:nvPr/>
        </p:nvSpPr>
        <p:spPr bwMode="auto">
          <a:xfrm flipH="1">
            <a:off x="2995199" y="4653238"/>
            <a:ext cx="165317" cy="421481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 sz="1350"/>
          </a:p>
        </p:txBody>
      </p:sp>
      <p:sp>
        <p:nvSpPr>
          <p:cNvPr id="49" name="Line 64"/>
          <p:cNvSpPr>
            <a:spLocks noChangeShapeType="1"/>
          </p:cNvSpPr>
          <p:nvPr/>
        </p:nvSpPr>
        <p:spPr bwMode="auto">
          <a:xfrm>
            <a:off x="3160517" y="4653834"/>
            <a:ext cx="380525" cy="1191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 sz="1350"/>
          </a:p>
        </p:txBody>
      </p:sp>
      <p:sp>
        <p:nvSpPr>
          <p:cNvPr id="50" name="Line 63"/>
          <p:cNvSpPr>
            <a:spLocks noChangeShapeType="1"/>
          </p:cNvSpPr>
          <p:nvPr/>
        </p:nvSpPr>
        <p:spPr bwMode="auto">
          <a:xfrm>
            <a:off x="3541042" y="4646422"/>
            <a:ext cx="133825" cy="40779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 sz="1350"/>
          </a:p>
        </p:txBody>
      </p:sp>
      <p:sp>
        <p:nvSpPr>
          <p:cNvPr id="51" name="Line 64"/>
          <p:cNvSpPr>
            <a:spLocks noChangeShapeType="1"/>
          </p:cNvSpPr>
          <p:nvPr/>
        </p:nvSpPr>
        <p:spPr bwMode="auto">
          <a:xfrm>
            <a:off x="3683195" y="5054291"/>
            <a:ext cx="380525" cy="1191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 sz="1350"/>
          </a:p>
        </p:txBody>
      </p:sp>
      <p:sp>
        <p:nvSpPr>
          <p:cNvPr id="52" name="TextBox 51"/>
          <p:cNvSpPr txBox="1"/>
          <p:nvPr/>
        </p:nvSpPr>
        <p:spPr>
          <a:xfrm>
            <a:off x="2175391" y="4065277"/>
            <a:ext cx="881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“Wasted time”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2898054" y="4274617"/>
            <a:ext cx="92432" cy="103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01" y="4231628"/>
            <a:ext cx="2447163" cy="18973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91" y="4780967"/>
            <a:ext cx="2674620" cy="46520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487301" y="5342992"/>
            <a:ext cx="3294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Limits from amplifiers and nerve stimulation</a:t>
            </a:r>
          </a:p>
        </p:txBody>
      </p:sp>
    </p:spTree>
    <p:extLst>
      <p:ext uri="{BB962C8B-B14F-4D97-AF65-F5344CB8AC3E}">
        <p14:creationId xmlns:p14="http://schemas.microsoft.com/office/powerpoint/2010/main" val="365146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42" y="913125"/>
            <a:ext cx="6572250" cy="638149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There are several k-space trajectories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71436" y="1903979"/>
            <a:ext cx="1904738" cy="1625045"/>
            <a:chOff x="5232749" y="2376699"/>
            <a:chExt cx="2539651" cy="2166726"/>
          </a:xfrm>
        </p:grpSpPr>
        <p:sp>
          <p:nvSpPr>
            <p:cNvPr id="5" name="Line 64"/>
            <p:cNvSpPr>
              <a:spLocks noChangeShapeType="1"/>
            </p:cNvSpPr>
            <p:nvPr/>
          </p:nvSpPr>
          <p:spPr bwMode="auto">
            <a:xfrm>
              <a:off x="5446869" y="3759200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5232749" y="3755452"/>
              <a:ext cx="2539651" cy="0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Line 64"/>
            <p:cNvSpPr>
              <a:spLocks noChangeShapeType="1"/>
            </p:cNvSpPr>
            <p:nvPr/>
          </p:nvSpPr>
          <p:spPr bwMode="auto">
            <a:xfrm>
              <a:off x="5446869" y="3606800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8" name="Line 64"/>
            <p:cNvSpPr>
              <a:spLocks noChangeShapeType="1"/>
            </p:cNvSpPr>
            <p:nvPr/>
          </p:nvSpPr>
          <p:spPr bwMode="auto">
            <a:xfrm>
              <a:off x="5446869" y="3454400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9" name="Line 64"/>
            <p:cNvSpPr>
              <a:spLocks noChangeShapeType="1"/>
            </p:cNvSpPr>
            <p:nvPr/>
          </p:nvSpPr>
          <p:spPr bwMode="auto">
            <a:xfrm>
              <a:off x="5446869" y="3908847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0" name="Line 64"/>
            <p:cNvSpPr>
              <a:spLocks noChangeShapeType="1"/>
            </p:cNvSpPr>
            <p:nvPr/>
          </p:nvSpPr>
          <p:spPr bwMode="auto">
            <a:xfrm>
              <a:off x="5446869" y="4216400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1" name="Line 64"/>
            <p:cNvSpPr>
              <a:spLocks noChangeShapeType="1"/>
            </p:cNvSpPr>
            <p:nvPr/>
          </p:nvSpPr>
          <p:spPr bwMode="auto">
            <a:xfrm>
              <a:off x="5446869" y="4064000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2" name="Line 64"/>
            <p:cNvSpPr>
              <a:spLocks noChangeShapeType="1"/>
            </p:cNvSpPr>
            <p:nvPr/>
          </p:nvSpPr>
          <p:spPr bwMode="auto">
            <a:xfrm>
              <a:off x="5446869" y="4368800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3" name="Line 64"/>
            <p:cNvSpPr>
              <a:spLocks noChangeShapeType="1"/>
            </p:cNvSpPr>
            <p:nvPr/>
          </p:nvSpPr>
          <p:spPr bwMode="auto">
            <a:xfrm>
              <a:off x="5446869" y="3299247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4" name="Line 64"/>
            <p:cNvSpPr>
              <a:spLocks noChangeShapeType="1"/>
            </p:cNvSpPr>
            <p:nvPr/>
          </p:nvSpPr>
          <p:spPr bwMode="auto">
            <a:xfrm>
              <a:off x="5446869" y="3146847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6268684" y="2376699"/>
              <a:ext cx="0" cy="2166726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23975" y="2514600"/>
              <a:ext cx="229253" cy="279689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Picture 16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466947" y="3856246"/>
              <a:ext cx="229253" cy="255235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18" name="Group 17"/>
            <p:cNvGrpSpPr/>
            <p:nvPr/>
          </p:nvGrpSpPr>
          <p:grpSpPr>
            <a:xfrm>
              <a:off x="5625751" y="3108533"/>
              <a:ext cx="1298287" cy="1295402"/>
              <a:chOff x="854365" y="4848222"/>
              <a:chExt cx="1298287" cy="129540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854365" y="4848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54365" y="5000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543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0067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1591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3115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4639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6163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543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0067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1591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3115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4639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6163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543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0067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1591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3115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4639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16163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543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067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1591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3115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4639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6163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7687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9211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0735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7687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9211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0735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7687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9211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0735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7687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9211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0735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54365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54365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0048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1572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3096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4620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6144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7668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9192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0716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0096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11620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3144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4668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6192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7716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9240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0764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0048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1572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3096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4620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144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7668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9192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0716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0096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1620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3144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4668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6192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7716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9240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0764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854367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4367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10096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11620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13144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14668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6192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7716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9240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20764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3633323" y="1903979"/>
            <a:ext cx="2057400" cy="1947863"/>
            <a:chOff x="2387251" y="3896151"/>
            <a:chExt cx="2743200" cy="2597150"/>
          </a:xfrm>
        </p:grpSpPr>
        <p:cxnSp>
          <p:nvCxnSpPr>
            <p:cNvPr id="102" name="Straight Arrow Connector 101"/>
            <p:cNvCxnSpPr/>
            <p:nvPr/>
          </p:nvCxnSpPr>
          <p:spPr>
            <a:xfrm>
              <a:off x="2387251" y="5274904"/>
              <a:ext cx="2743200" cy="0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Line 64"/>
            <p:cNvSpPr>
              <a:spLocks noChangeShapeType="1"/>
            </p:cNvSpPr>
            <p:nvPr/>
          </p:nvSpPr>
          <p:spPr bwMode="auto">
            <a:xfrm>
              <a:off x="2743200" y="5278652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04" name="Line 64"/>
            <p:cNvSpPr>
              <a:spLocks noChangeShapeType="1"/>
            </p:cNvSpPr>
            <p:nvPr/>
          </p:nvSpPr>
          <p:spPr bwMode="auto">
            <a:xfrm flipH="1">
              <a:off x="2743200" y="5126252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05" name="Line 64"/>
            <p:cNvSpPr>
              <a:spLocks noChangeShapeType="1"/>
            </p:cNvSpPr>
            <p:nvPr/>
          </p:nvSpPr>
          <p:spPr bwMode="auto">
            <a:xfrm>
              <a:off x="2743200" y="4973852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06" name="Line 64"/>
            <p:cNvSpPr>
              <a:spLocks noChangeShapeType="1"/>
            </p:cNvSpPr>
            <p:nvPr/>
          </p:nvSpPr>
          <p:spPr bwMode="auto">
            <a:xfrm flipH="1">
              <a:off x="2743200" y="5428299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07" name="Line 64"/>
            <p:cNvSpPr>
              <a:spLocks noChangeShapeType="1"/>
            </p:cNvSpPr>
            <p:nvPr/>
          </p:nvSpPr>
          <p:spPr bwMode="auto">
            <a:xfrm flipH="1">
              <a:off x="2743200" y="5735852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08" name="Line 64"/>
            <p:cNvSpPr>
              <a:spLocks noChangeShapeType="1"/>
            </p:cNvSpPr>
            <p:nvPr/>
          </p:nvSpPr>
          <p:spPr bwMode="auto">
            <a:xfrm>
              <a:off x="2743200" y="5583452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09" name="Line 64"/>
            <p:cNvSpPr>
              <a:spLocks noChangeShapeType="1"/>
            </p:cNvSpPr>
            <p:nvPr/>
          </p:nvSpPr>
          <p:spPr bwMode="auto">
            <a:xfrm>
              <a:off x="2743200" y="5888252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10" name="Line 64"/>
            <p:cNvSpPr>
              <a:spLocks noChangeShapeType="1"/>
            </p:cNvSpPr>
            <p:nvPr/>
          </p:nvSpPr>
          <p:spPr bwMode="auto">
            <a:xfrm flipH="1">
              <a:off x="2743200" y="4818699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11" name="Line 64"/>
            <p:cNvSpPr>
              <a:spLocks noChangeShapeType="1"/>
            </p:cNvSpPr>
            <p:nvPr/>
          </p:nvSpPr>
          <p:spPr bwMode="auto">
            <a:xfrm>
              <a:off x="2743200" y="4666299"/>
              <a:ext cx="1792131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V="1">
              <a:off x="3626735" y="3896151"/>
              <a:ext cx="0" cy="2597150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Picture 112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82026" y="4034052"/>
              <a:ext cx="229253" cy="279689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4" name="Picture 11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824998" y="5375698"/>
              <a:ext cx="229253" cy="255235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115" name="Group 114"/>
            <p:cNvGrpSpPr/>
            <p:nvPr/>
          </p:nvGrpSpPr>
          <p:grpSpPr>
            <a:xfrm>
              <a:off x="2983802" y="4627985"/>
              <a:ext cx="1298287" cy="1295402"/>
              <a:chOff x="854365" y="4848222"/>
              <a:chExt cx="1298287" cy="129540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854365" y="4848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854365" y="5000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43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10067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1591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13115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14639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6163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43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10067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11591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3115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14639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16163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43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0067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1591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13115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4639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6163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43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0067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591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3115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4639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16163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7687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9211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20735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17687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19211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20735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17687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9211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20735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17687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9211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0735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4365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54365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10048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11572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13096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14620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16144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17668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19192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20716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0096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1620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3144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14668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6192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17716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9240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20764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10048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11572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13096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14620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16144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7668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19192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20716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10096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11620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13144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4668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6192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17716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19240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20764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854367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854367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0096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11620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13144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4668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192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7716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19240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20764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6" name="Line 64"/>
            <p:cNvSpPr>
              <a:spLocks noChangeShapeType="1"/>
            </p:cNvSpPr>
            <p:nvPr/>
          </p:nvSpPr>
          <p:spPr bwMode="auto">
            <a:xfrm flipV="1">
              <a:off x="2756851" y="4661322"/>
              <a:ext cx="0" cy="157377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17" name="Line 64"/>
            <p:cNvSpPr>
              <a:spLocks noChangeShapeType="1"/>
            </p:cNvSpPr>
            <p:nvPr/>
          </p:nvSpPr>
          <p:spPr bwMode="auto">
            <a:xfrm flipV="1">
              <a:off x="2752726" y="4967075"/>
              <a:ext cx="0" cy="157377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18" name="Line 64"/>
            <p:cNvSpPr>
              <a:spLocks noChangeShapeType="1"/>
            </p:cNvSpPr>
            <p:nvPr/>
          </p:nvSpPr>
          <p:spPr bwMode="auto">
            <a:xfrm flipV="1">
              <a:off x="2747963" y="5267326"/>
              <a:ext cx="0" cy="157377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19" name="Line 64"/>
            <p:cNvSpPr>
              <a:spLocks noChangeShapeType="1"/>
            </p:cNvSpPr>
            <p:nvPr/>
          </p:nvSpPr>
          <p:spPr bwMode="auto">
            <a:xfrm flipV="1">
              <a:off x="2752726" y="5571912"/>
              <a:ext cx="0" cy="157377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20" name="Line 64"/>
            <p:cNvSpPr>
              <a:spLocks noChangeShapeType="1"/>
            </p:cNvSpPr>
            <p:nvPr/>
          </p:nvSpPr>
          <p:spPr bwMode="auto">
            <a:xfrm flipV="1">
              <a:off x="4521042" y="5729074"/>
              <a:ext cx="0" cy="157377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21" name="Line 64"/>
            <p:cNvSpPr>
              <a:spLocks noChangeShapeType="1"/>
            </p:cNvSpPr>
            <p:nvPr/>
          </p:nvSpPr>
          <p:spPr bwMode="auto">
            <a:xfrm flipV="1">
              <a:off x="4519615" y="5429252"/>
              <a:ext cx="0" cy="157377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22" name="Line 64"/>
            <p:cNvSpPr>
              <a:spLocks noChangeShapeType="1"/>
            </p:cNvSpPr>
            <p:nvPr/>
          </p:nvSpPr>
          <p:spPr bwMode="auto">
            <a:xfrm flipV="1">
              <a:off x="4524378" y="5124452"/>
              <a:ext cx="0" cy="157377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123" name="Line 64"/>
            <p:cNvSpPr>
              <a:spLocks noChangeShapeType="1"/>
            </p:cNvSpPr>
            <p:nvPr/>
          </p:nvSpPr>
          <p:spPr bwMode="auto">
            <a:xfrm flipV="1">
              <a:off x="4519615" y="4824415"/>
              <a:ext cx="0" cy="157377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none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5805023" y="1920977"/>
            <a:ext cx="2057400" cy="1947863"/>
            <a:chOff x="1641108" y="2635576"/>
            <a:chExt cx="2743200" cy="2597150"/>
          </a:xfrm>
        </p:grpSpPr>
        <p:sp>
          <p:nvSpPr>
            <p:cNvPr id="207" name="Line 64"/>
            <p:cNvSpPr>
              <a:spLocks noChangeShapeType="1"/>
            </p:cNvSpPr>
            <p:nvPr/>
          </p:nvSpPr>
          <p:spPr bwMode="auto">
            <a:xfrm rot="-2700000">
              <a:off x="1798811" y="3934150"/>
              <a:ext cx="2318610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208" name="Line 64"/>
            <p:cNvSpPr>
              <a:spLocks noChangeShapeType="1"/>
            </p:cNvSpPr>
            <p:nvPr/>
          </p:nvSpPr>
          <p:spPr bwMode="auto">
            <a:xfrm rot="-5400000">
              <a:off x="1736295" y="4054905"/>
              <a:ext cx="2318610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209" name="Line 64"/>
            <p:cNvSpPr>
              <a:spLocks noChangeShapeType="1"/>
            </p:cNvSpPr>
            <p:nvPr/>
          </p:nvSpPr>
          <p:spPr bwMode="auto">
            <a:xfrm rot="-1380000">
              <a:off x="1736295" y="4015112"/>
              <a:ext cx="2318610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210" name="Line 64"/>
            <p:cNvSpPr>
              <a:spLocks noChangeShapeType="1"/>
            </p:cNvSpPr>
            <p:nvPr/>
          </p:nvSpPr>
          <p:spPr bwMode="auto">
            <a:xfrm rot="-4080000">
              <a:off x="1736294" y="4015111"/>
              <a:ext cx="2318610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211" name="Line 64"/>
            <p:cNvSpPr>
              <a:spLocks noChangeShapeType="1"/>
            </p:cNvSpPr>
            <p:nvPr/>
          </p:nvSpPr>
          <p:spPr bwMode="auto">
            <a:xfrm rot="2700000" flipH="1">
              <a:off x="1686077" y="3977011"/>
              <a:ext cx="2318610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212" name="Line 64"/>
            <p:cNvSpPr>
              <a:spLocks noChangeShapeType="1"/>
            </p:cNvSpPr>
            <p:nvPr/>
          </p:nvSpPr>
          <p:spPr bwMode="auto">
            <a:xfrm rot="1380000" flipH="1">
              <a:off x="1686077" y="4010886"/>
              <a:ext cx="2318610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sp>
          <p:nvSpPr>
            <p:cNvPr id="213" name="Line 64"/>
            <p:cNvSpPr>
              <a:spLocks noChangeShapeType="1"/>
            </p:cNvSpPr>
            <p:nvPr/>
          </p:nvSpPr>
          <p:spPr bwMode="auto">
            <a:xfrm rot="4080000" flipH="1">
              <a:off x="1721898" y="4004105"/>
              <a:ext cx="2318610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cxnSp>
          <p:nvCxnSpPr>
            <p:cNvPr id="214" name="Straight Arrow Connector 213"/>
            <p:cNvCxnSpPr/>
            <p:nvPr/>
          </p:nvCxnSpPr>
          <p:spPr>
            <a:xfrm>
              <a:off x="1641108" y="4014329"/>
              <a:ext cx="2743200" cy="0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Line 64"/>
            <p:cNvSpPr>
              <a:spLocks noChangeShapeType="1"/>
            </p:cNvSpPr>
            <p:nvPr/>
          </p:nvSpPr>
          <p:spPr bwMode="auto">
            <a:xfrm>
              <a:off x="1719990" y="4015112"/>
              <a:ext cx="2318610" cy="0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 type="arrow" w="sm" len="lg"/>
            </a:ln>
            <a:effectLst/>
          </p:spPr>
          <p:txBody>
            <a:bodyPr/>
            <a:lstStyle/>
            <a:p>
              <a:endParaRPr lang="es-CL" sz="1350"/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 flipV="1">
              <a:off x="2880592" y="2635576"/>
              <a:ext cx="0" cy="2597150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7" name="Picture 216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35883" y="2667000"/>
              <a:ext cx="229253" cy="279689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8" name="Picture 217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078855" y="4115123"/>
              <a:ext cx="229253" cy="255235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219" name="Group 218"/>
            <p:cNvGrpSpPr/>
            <p:nvPr/>
          </p:nvGrpSpPr>
          <p:grpSpPr>
            <a:xfrm>
              <a:off x="2237659" y="3367410"/>
              <a:ext cx="1298287" cy="1295402"/>
              <a:chOff x="854365" y="4848222"/>
              <a:chExt cx="1298287" cy="1295402"/>
            </a:xfrm>
          </p:grpSpPr>
          <p:sp>
            <p:nvSpPr>
              <p:cNvPr id="220" name="Oval 219"/>
              <p:cNvSpPr/>
              <p:nvPr/>
            </p:nvSpPr>
            <p:spPr>
              <a:xfrm>
                <a:off x="854365" y="4848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854365" y="5000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43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10067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11591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13115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14639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16163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8543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10067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11591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3115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14639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16163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8543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10067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11591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13115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14639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16163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43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10067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11591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13115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14639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16163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17687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19211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2073565" y="5153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17687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19211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2073565" y="5305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7687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19211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2073565" y="54578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5" name="Oval 254"/>
              <p:cNvSpPr/>
              <p:nvPr/>
            </p:nvSpPr>
            <p:spPr>
              <a:xfrm>
                <a:off x="17687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19211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2073565" y="56102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4365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854365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10048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1" name="Oval 260"/>
              <p:cNvSpPr/>
              <p:nvPr/>
            </p:nvSpPr>
            <p:spPr>
              <a:xfrm>
                <a:off x="11572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13096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14620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16144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17668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6" name="Oval 265"/>
              <p:cNvSpPr/>
              <p:nvPr/>
            </p:nvSpPr>
            <p:spPr>
              <a:xfrm>
                <a:off x="19192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7" name="Oval 266"/>
              <p:cNvSpPr/>
              <p:nvPr/>
            </p:nvSpPr>
            <p:spPr>
              <a:xfrm>
                <a:off x="2071689" y="50006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10096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11620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13144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1" name="Oval 270"/>
              <p:cNvSpPr/>
              <p:nvPr/>
            </p:nvSpPr>
            <p:spPr>
              <a:xfrm>
                <a:off x="14668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2" name="Oval 271"/>
              <p:cNvSpPr/>
              <p:nvPr/>
            </p:nvSpPr>
            <p:spPr>
              <a:xfrm>
                <a:off x="16192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7716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19240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2076452" y="4848222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0048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1572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3096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14620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6144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17668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19192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3" name="Oval 282"/>
              <p:cNvSpPr/>
              <p:nvPr/>
            </p:nvSpPr>
            <p:spPr>
              <a:xfrm>
                <a:off x="2071689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0096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11620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13144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4668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192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7716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19240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2076452" y="57626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4367" y="59150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854367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10096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11620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3144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14668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16192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17716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19240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2076452" y="6067424"/>
                <a:ext cx="76200" cy="76200"/>
              </a:xfrm>
              <a:prstGeom prst="ellipse">
                <a:avLst/>
              </a:prstGeom>
              <a:solidFill>
                <a:srgbClr val="AE5A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aphicFrame>
        <p:nvGraphicFramePr>
          <p:cNvPr id="302" name="Table 301"/>
          <p:cNvGraphicFramePr>
            <a:graphicFrameLocks noGrp="1"/>
          </p:cNvGraphicFramePr>
          <p:nvPr/>
        </p:nvGraphicFramePr>
        <p:xfrm>
          <a:off x="1258684" y="3980270"/>
          <a:ext cx="6317990" cy="16002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60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  <a:r>
                        <a:rPr lang="en-US" sz="1400" baseline="0" dirty="0"/>
                        <a:t> slice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2DFT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EPI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Radial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/>
                        <a:t>Tad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/>
                        <a:t>TR (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Acq</a:t>
                      </a:r>
                      <a:r>
                        <a:rPr lang="en-US" sz="1400" dirty="0"/>
                        <a:t> Time (s)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4.02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01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73" y="860655"/>
            <a:ext cx="6572250" cy="638149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There are several k-space trajectories</a:t>
            </a:r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5"/>
          <a:stretch/>
        </p:blipFill>
        <p:spPr bwMode="auto">
          <a:xfrm>
            <a:off x="2045105" y="3599622"/>
            <a:ext cx="2358986" cy="22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magres.groups.et.byu.net/images/3D%20Co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1" y="3599622"/>
            <a:ext cx="2057400" cy="222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53606" r="-880" b="546"/>
          <a:stretch/>
        </p:blipFill>
        <p:spPr bwMode="auto">
          <a:xfrm>
            <a:off x="2036177" y="1758869"/>
            <a:ext cx="4441083" cy="201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6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Undersampling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7693" y="1794241"/>
            <a:ext cx="6172200" cy="36077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noProof="0" dirty="0"/>
              <a:t>Skipping data points</a:t>
            </a:r>
          </a:p>
        </p:txBody>
      </p:sp>
      <p:grpSp>
        <p:nvGrpSpPr>
          <p:cNvPr id="1031" name="Group 1030"/>
          <p:cNvGrpSpPr/>
          <p:nvPr/>
        </p:nvGrpSpPr>
        <p:grpSpPr>
          <a:xfrm>
            <a:off x="1918438" y="2193001"/>
            <a:ext cx="1506385" cy="1390760"/>
            <a:chOff x="1058191" y="1905000"/>
            <a:chExt cx="2008513" cy="185434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58191" y="2929886"/>
              <a:ext cx="1981952" cy="0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972549" y="1917227"/>
              <a:ext cx="7654" cy="1842119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27840" y="1905000"/>
              <a:ext cx="229253" cy="279689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837451" y="3030680"/>
              <a:ext cx="229253" cy="255235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0" name="Oval 9"/>
            <p:cNvSpPr/>
            <p:nvPr/>
          </p:nvSpPr>
          <p:spPr>
            <a:xfrm>
              <a:off x="1329616" y="22829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>
              <a:off x="1329616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>
              <a:off x="1482016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>
              <a:off x="1634416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1786816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>
              <a:off x="1939216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2091616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Oval 23"/>
            <p:cNvSpPr/>
            <p:nvPr/>
          </p:nvSpPr>
          <p:spPr>
            <a:xfrm>
              <a:off x="1329616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Oval 24"/>
            <p:cNvSpPr/>
            <p:nvPr/>
          </p:nvSpPr>
          <p:spPr>
            <a:xfrm>
              <a:off x="1482016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1634416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Oval 26"/>
            <p:cNvSpPr/>
            <p:nvPr/>
          </p:nvSpPr>
          <p:spPr>
            <a:xfrm>
              <a:off x="1786816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Oval 27"/>
            <p:cNvSpPr/>
            <p:nvPr/>
          </p:nvSpPr>
          <p:spPr>
            <a:xfrm>
              <a:off x="1939216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Oval 28"/>
            <p:cNvSpPr/>
            <p:nvPr/>
          </p:nvSpPr>
          <p:spPr>
            <a:xfrm>
              <a:off x="2091616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Oval 35"/>
            <p:cNvSpPr/>
            <p:nvPr/>
          </p:nvSpPr>
          <p:spPr>
            <a:xfrm>
              <a:off x="2244016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Oval 36"/>
            <p:cNvSpPr/>
            <p:nvPr/>
          </p:nvSpPr>
          <p:spPr>
            <a:xfrm>
              <a:off x="2396416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Oval 37"/>
            <p:cNvSpPr/>
            <p:nvPr/>
          </p:nvSpPr>
          <p:spPr>
            <a:xfrm>
              <a:off x="2548816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Oval 41"/>
            <p:cNvSpPr/>
            <p:nvPr/>
          </p:nvSpPr>
          <p:spPr>
            <a:xfrm>
              <a:off x="2244016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/>
            <p:cNvSpPr/>
            <p:nvPr/>
          </p:nvSpPr>
          <p:spPr>
            <a:xfrm>
              <a:off x="2396416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Oval 43"/>
            <p:cNvSpPr/>
            <p:nvPr/>
          </p:nvSpPr>
          <p:spPr>
            <a:xfrm>
              <a:off x="2548816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Oval 47"/>
            <p:cNvSpPr/>
            <p:nvPr/>
          </p:nvSpPr>
          <p:spPr>
            <a:xfrm>
              <a:off x="1329616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Oval 57"/>
            <p:cNvSpPr/>
            <p:nvPr/>
          </p:nvSpPr>
          <p:spPr>
            <a:xfrm>
              <a:off x="1484903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Oval 58"/>
            <p:cNvSpPr/>
            <p:nvPr/>
          </p:nvSpPr>
          <p:spPr>
            <a:xfrm>
              <a:off x="1637303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Oval 59"/>
            <p:cNvSpPr/>
            <p:nvPr/>
          </p:nvSpPr>
          <p:spPr>
            <a:xfrm>
              <a:off x="1789703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Oval 60"/>
            <p:cNvSpPr/>
            <p:nvPr/>
          </p:nvSpPr>
          <p:spPr>
            <a:xfrm>
              <a:off x="1942103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Oval 61"/>
            <p:cNvSpPr/>
            <p:nvPr/>
          </p:nvSpPr>
          <p:spPr>
            <a:xfrm>
              <a:off x="2094503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Oval 62"/>
            <p:cNvSpPr/>
            <p:nvPr/>
          </p:nvSpPr>
          <p:spPr>
            <a:xfrm>
              <a:off x="2246903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Oval 63"/>
            <p:cNvSpPr/>
            <p:nvPr/>
          </p:nvSpPr>
          <p:spPr>
            <a:xfrm>
              <a:off x="2399303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Oval 64"/>
            <p:cNvSpPr/>
            <p:nvPr/>
          </p:nvSpPr>
          <p:spPr>
            <a:xfrm>
              <a:off x="2551703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Oval 73"/>
            <p:cNvSpPr/>
            <p:nvPr/>
          </p:nvSpPr>
          <p:spPr>
            <a:xfrm>
              <a:off x="1484903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Oval 74"/>
            <p:cNvSpPr/>
            <p:nvPr/>
          </p:nvSpPr>
          <p:spPr>
            <a:xfrm>
              <a:off x="1637303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Oval 75"/>
            <p:cNvSpPr/>
            <p:nvPr/>
          </p:nvSpPr>
          <p:spPr>
            <a:xfrm>
              <a:off x="1789703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/>
            <p:cNvSpPr/>
            <p:nvPr/>
          </p:nvSpPr>
          <p:spPr>
            <a:xfrm>
              <a:off x="1942103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/>
            <p:cNvSpPr/>
            <p:nvPr/>
          </p:nvSpPr>
          <p:spPr>
            <a:xfrm>
              <a:off x="2094503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Oval 78"/>
            <p:cNvSpPr/>
            <p:nvPr/>
          </p:nvSpPr>
          <p:spPr>
            <a:xfrm>
              <a:off x="2246903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Oval 79"/>
            <p:cNvSpPr/>
            <p:nvPr/>
          </p:nvSpPr>
          <p:spPr>
            <a:xfrm>
              <a:off x="2399303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/>
            <p:cNvSpPr/>
            <p:nvPr/>
          </p:nvSpPr>
          <p:spPr>
            <a:xfrm>
              <a:off x="2551703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Oval 82"/>
            <p:cNvSpPr/>
            <p:nvPr/>
          </p:nvSpPr>
          <p:spPr>
            <a:xfrm>
              <a:off x="1329618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Oval 83"/>
            <p:cNvSpPr/>
            <p:nvPr/>
          </p:nvSpPr>
          <p:spPr>
            <a:xfrm>
              <a:off x="1484903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Oval 84"/>
            <p:cNvSpPr/>
            <p:nvPr/>
          </p:nvSpPr>
          <p:spPr>
            <a:xfrm>
              <a:off x="1637303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Oval 85"/>
            <p:cNvSpPr/>
            <p:nvPr/>
          </p:nvSpPr>
          <p:spPr>
            <a:xfrm>
              <a:off x="1789703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Oval 86"/>
            <p:cNvSpPr/>
            <p:nvPr/>
          </p:nvSpPr>
          <p:spPr>
            <a:xfrm>
              <a:off x="1942103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4503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Oval 88"/>
            <p:cNvSpPr/>
            <p:nvPr/>
          </p:nvSpPr>
          <p:spPr>
            <a:xfrm>
              <a:off x="2246903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Oval 89"/>
            <p:cNvSpPr/>
            <p:nvPr/>
          </p:nvSpPr>
          <p:spPr>
            <a:xfrm>
              <a:off x="2399303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Oval 90"/>
            <p:cNvSpPr/>
            <p:nvPr/>
          </p:nvSpPr>
          <p:spPr>
            <a:xfrm>
              <a:off x="2551703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3" name="Oval 92"/>
            <p:cNvSpPr/>
            <p:nvPr/>
          </p:nvSpPr>
          <p:spPr>
            <a:xfrm>
              <a:off x="1329616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5" name="Oval 94"/>
            <p:cNvSpPr/>
            <p:nvPr/>
          </p:nvSpPr>
          <p:spPr>
            <a:xfrm>
              <a:off x="1481141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6" name="Oval 95"/>
            <p:cNvSpPr/>
            <p:nvPr/>
          </p:nvSpPr>
          <p:spPr>
            <a:xfrm>
              <a:off x="1633541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7" name="Oval 96"/>
            <p:cNvSpPr/>
            <p:nvPr/>
          </p:nvSpPr>
          <p:spPr>
            <a:xfrm>
              <a:off x="1785941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Oval 102"/>
            <p:cNvSpPr/>
            <p:nvPr/>
          </p:nvSpPr>
          <p:spPr>
            <a:xfrm>
              <a:off x="1938341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090741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243141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6" name="Oval 105"/>
            <p:cNvSpPr/>
            <p:nvPr/>
          </p:nvSpPr>
          <p:spPr>
            <a:xfrm>
              <a:off x="2395541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547941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7" name="Oval 136"/>
            <p:cNvSpPr/>
            <p:nvPr/>
          </p:nvSpPr>
          <p:spPr>
            <a:xfrm>
              <a:off x="1324845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8" name="Oval 137"/>
            <p:cNvSpPr/>
            <p:nvPr/>
          </p:nvSpPr>
          <p:spPr>
            <a:xfrm>
              <a:off x="1476370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9" name="Oval 138"/>
            <p:cNvSpPr/>
            <p:nvPr/>
          </p:nvSpPr>
          <p:spPr>
            <a:xfrm>
              <a:off x="1628770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0" name="Oval 139"/>
            <p:cNvSpPr/>
            <p:nvPr/>
          </p:nvSpPr>
          <p:spPr>
            <a:xfrm>
              <a:off x="1781170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Oval 140"/>
            <p:cNvSpPr/>
            <p:nvPr/>
          </p:nvSpPr>
          <p:spPr>
            <a:xfrm>
              <a:off x="1933570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Oval 141"/>
            <p:cNvSpPr/>
            <p:nvPr/>
          </p:nvSpPr>
          <p:spPr>
            <a:xfrm>
              <a:off x="2085970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3" name="Oval 142"/>
            <p:cNvSpPr/>
            <p:nvPr/>
          </p:nvSpPr>
          <p:spPr>
            <a:xfrm>
              <a:off x="2238370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Oval 143"/>
            <p:cNvSpPr/>
            <p:nvPr/>
          </p:nvSpPr>
          <p:spPr>
            <a:xfrm>
              <a:off x="2390770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5" name="Oval 144"/>
            <p:cNvSpPr/>
            <p:nvPr/>
          </p:nvSpPr>
          <p:spPr>
            <a:xfrm>
              <a:off x="2543170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Oval 145"/>
            <p:cNvSpPr/>
            <p:nvPr/>
          </p:nvSpPr>
          <p:spPr>
            <a:xfrm>
              <a:off x="1329608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Oval 146"/>
            <p:cNvSpPr/>
            <p:nvPr/>
          </p:nvSpPr>
          <p:spPr>
            <a:xfrm>
              <a:off x="1481133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Oval 147"/>
            <p:cNvSpPr/>
            <p:nvPr/>
          </p:nvSpPr>
          <p:spPr>
            <a:xfrm>
              <a:off x="1633533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Oval 148"/>
            <p:cNvSpPr/>
            <p:nvPr/>
          </p:nvSpPr>
          <p:spPr>
            <a:xfrm>
              <a:off x="1785933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Oval 149"/>
            <p:cNvSpPr/>
            <p:nvPr/>
          </p:nvSpPr>
          <p:spPr>
            <a:xfrm>
              <a:off x="1938333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1" name="Oval 150"/>
            <p:cNvSpPr/>
            <p:nvPr/>
          </p:nvSpPr>
          <p:spPr>
            <a:xfrm>
              <a:off x="2090733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Oval 151"/>
            <p:cNvSpPr/>
            <p:nvPr/>
          </p:nvSpPr>
          <p:spPr>
            <a:xfrm>
              <a:off x="2243133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Oval 152"/>
            <p:cNvSpPr/>
            <p:nvPr/>
          </p:nvSpPr>
          <p:spPr>
            <a:xfrm>
              <a:off x="2395533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547933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Oval 154"/>
            <p:cNvSpPr/>
            <p:nvPr/>
          </p:nvSpPr>
          <p:spPr>
            <a:xfrm>
              <a:off x="1324837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Oval 155"/>
            <p:cNvSpPr/>
            <p:nvPr/>
          </p:nvSpPr>
          <p:spPr>
            <a:xfrm>
              <a:off x="1476362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Oval 156"/>
            <p:cNvSpPr/>
            <p:nvPr/>
          </p:nvSpPr>
          <p:spPr>
            <a:xfrm>
              <a:off x="1628762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Oval 157"/>
            <p:cNvSpPr/>
            <p:nvPr/>
          </p:nvSpPr>
          <p:spPr>
            <a:xfrm>
              <a:off x="1781162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Oval 158"/>
            <p:cNvSpPr/>
            <p:nvPr/>
          </p:nvSpPr>
          <p:spPr>
            <a:xfrm>
              <a:off x="1933562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Oval 159"/>
            <p:cNvSpPr/>
            <p:nvPr/>
          </p:nvSpPr>
          <p:spPr>
            <a:xfrm>
              <a:off x="2085962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Oval 160"/>
            <p:cNvSpPr/>
            <p:nvPr/>
          </p:nvSpPr>
          <p:spPr>
            <a:xfrm>
              <a:off x="2238362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Oval 161"/>
            <p:cNvSpPr/>
            <p:nvPr/>
          </p:nvSpPr>
          <p:spPr>
            <a:xfrm>
              <a:off x="2390762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Oval 162"/>
            <p:cNvSpPr/>
            <p:nvPr/>
          </p:nvSpPr>
          <p:spPr>
            <a:xfrm>
              <a:off x="2543162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28" name="Picture 4" descr="C:\Users\pim\Documents\Proyectos\2012 Intercambio BMBF\MyCode\headx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293" y="415526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im\Documents\PROYECTOS\2012 INTERCAMBIO BMBF\MYCODE\headr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43" y="415526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pim\Documents\PROYECTOS\2012 INTERCAMBIO BMBF\MYCODE\headx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45" y="415526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/>
          <p:cNvGrpSpPr/>
          <p:nvPr/>
        </p:nvGrpSpPr>
        <p:grpSpPr>
          <a:xfrm>
            <a:off x="5847760" y="2193001"/>
            <a:ext cx="1506385" cy="1390760"/>
            <a:chOff x="6297287" y="1905000"/>
            <a:chExt cx="2008513" cy="1854346"/>
          </a:xfrm>
        </p:grpSpPr>
        <p:cxnSp>
          <p:nvCxnSpPr>
            <p:cNvPr id="254" name="Straight Arrow Connector 253"/>
            <p:cNvCxnSpPr/>
            <p:nvPr/>
          </p:nvCxnSpPr>
          <p:spPr>
            <a:xfrm>
              <a:off x="6297287" y="2929886"/>
              <a:ext cx="1981952" cy="0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7211645" y="1917227"/>
              <a:ext cx="7654" cy="1842119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6" name="Picture 255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366936" y="1905000"/>
              <a:ext cx="229253" cy="279689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7" name="Picture 256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076547" y="3030680"/>
              <a:ext cx="229253" cy="255235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258" name="Oval 257"/>
            <p:cNvSpPr/>
            <p:nvPr/>
          </p:nvSpPr>
          <p:spPr>
            <a:xfrm>
              <a:off x="6568712" y="22829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9" name="Oval 258"/>
            <p:cNvSpPr/>
            <p:nvPr/>
          </p:nvSpPr>
          <p:spPr>
            <a:xfrm>
              <a:off x="6568712" y="25877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0" name="Oval 259"/>
            <p:cNvSpPr/>
            <p:nvPr/>
          </p:nvSpPr>
          <p:spPr>
            <a:xfrm>
              <a:off x="6721112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1" name="Oval 260"/>
            <p:cNvSpPr/>
            <p:nvPr/>
          </p:nvSpPr>
          <p:spPr>
            <a:xfrm>
              <a:off x="6873512" y="25877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2" name="Oval 261"/>
            <p:cNvSpPr/>
            <p:nvPr/>
          </p:nvSpPr>
          <p:spPr>
            <a:xfrm>
              <a:off x="7025912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3" name="Oval 262"/>
            <p:cNvSpPr/>
            <p:nvPr/>
          </p:nvSpPr>
          <p:spPr>
            <a:xfrm>
              <a:off x="7178312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4" name="Oval 263"/>
            <p:cNvSpPr/>
            <p:nvPr/>
          </p:nvSpPr>
          <p:spPr>
            <a:xfrm>
              <a:off x="7330712" y="25877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5" name="Oval 264"/>
            <p:cNvSpPr/>
            <p:nvPr/>
          </p:nvSpPr>
          <p:spPr>
            <a:xfrm>
              <a:off x="65687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6" name="Oval 265"/>
            <p:cNvSpPr/>
            <p:nvPr/>
          </p:nvSpPr>
          <p:spPr>
            <a:xfrm>
              <a:off x="6721112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7" name="Oval 266"/>
            <p:cNvSpPr/>
            <p:nvPr/>
          </p:nvSpPr>
          <p:spPr>
            <a:xfrm>
              <a:off x="68735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8" name="Oval 267"/>
            <p:cNvSpPr/>
            <p:nvPr/>
          </p:nvSpPr>
          <p:spPr>
            <a:xfrm>
              <a:off x="70259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9" name="Oval 268"/>
            <p:cNvSpPr/>
            <p:nvPr/>
          </p:nvSpPr>
          <p:spPr>
            <a:xfrm>
              <a:off x="7178312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0" name="Oval 269"/>
            <p:cNvSpPr/>
            <p:nvPr/>
          </p:nvSpPr>
          <p:spPr>
            <a:xfrm>
              <a:off x="7330712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1" name="Oval 270"/>
            <p:cNvSpPr/>
            <p:nvPr/>
          </p:nvSpPr>
          <p:spPr>
            <a:xfrm>
              <a:off x="7483112" y="25877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2" name="Oval 271"/>
            <p:cNvSpPr/>
            <p:nvPr/>
          </p:nvSpPr>
          <p:spPr>
            <a:xfrm>
              <a:off x="7635512" y="25877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3" name="Oval 272"/>
            <p:cNvSpPr/>
            <p:nvPr/>
          </p:nvSpPr>
          <p:spPr>
            <a:xfrm>
              <a:off x="7787912" y="25877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4" name="Oval 273"/>
            <p:cNvSpPr/>
            <p:nvPr/>
          </p:nvSpPr>
          <p:spPr>
            <a:xfrm>
              <a:off x="74831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5" name="Oval 274"/>
            <p:cNvSpPr/>
            <p:nvPr/>
          </p:nvSpPr>
          <p:spPr>
            <a:xfrm>
              <a:off x="76355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6" name="Oval 275"/>
            <p:cNvSpPr/>
            <p:nvPr/>
          </p:nvSpPr>
          <p:spPr>
            <a:xfrm>
              <a:off x="7787912" y="28925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7" name="Oval 276"/>
            <p:cNvSpPr/>
            <p:nvPr/>
          </p:nvSpPr>
          <p:spPr>
            <a:xfrm>
              <a:off x="6568712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8" name="Oval 277"/>
            <p:cNvSpPr/>
            <p:nvPr/>
          </p:nvSpPr>
          <p:spPr>
            <a:xfrm>
              <a:off x="67239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9" name="Oval 278"/>
            <p:cNvSpPr/>
            <p:nvPr/>
          </p:nvSpPr>
          <p:spPr>
            <a:xfrm>
              <a:off x="68763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0" name="Oval 279"/>
            <p:cNvSpPr/>
            <p:nvPr/>
          </p:nvSpPr>
          <p:spPr>
            <a:xfrm>
              <a:off x="70287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1" name="Oval 280"/>
            <p:cNvSpPr/>
            <p:nvPr/>
          </p:nvSpPr>
          <p:spPr>
            <a:xfrm>
              <a:off x="7181199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2" name="Oval 281"/>
            <p:cNvSpPr/>
            <p:nvPr/>
          </p:nvSpPr>
          <p:spPr>
            <a:xfrm>
              <a:off x="73335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3" name="Oval 282"/>
            <p:cNvSpPr/>
            <p:nvPr/>
          </p:nvSpPr>
          <p:spPr>
            <a:xfrm>
              <a:off x="74859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4" name="Oval 283"/>
            <p:cNvSpPr/>
            <p:nvPr/>
          </p:nvSpPr>
          <p:spPr>
            <a:xfrm>
              <a:off x="7638399" y="228296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5" name="Oval 284"/>
            <p:cNvSpPr/>
            <p:nvPr/>
          </p:nvSpPr>
          <p:spPr>
            <a:xfrm>
              <a:off x="7790799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6" name="Oval 285"/>
            <p:cNvSpPr/>
            <p:nvPr/>
          </p:nvSpPr>
          <p:spPr>
            <a:xfrm>
              <a:off x="6723999" y="31973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7" name="Oval 286"/>
            <p:cNvSpPr/>
            <p:nvPr/>
          </p:nvSpPr>
          <p:spPr>
            <a:xfrm>
              <a:off x="6876399" y="31973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8" name="Oval 287"/>
            <p:cNvSpPr/>
            <p:nvPr/>
          </p:nvSpPr>
          <p:spPr>
            <a:xfrm>
              <a:off x="7028799" y="31973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Oval 288"/>
            <p:cNvSpPr/>
            <p:nvPr/>
          </p:nvSpPr>
          <p:spPr>
            <a:xfrm>
              <a:off x="7181199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0" name="Oval 289"/>
            <p:cNvSpPr/>
            <p:nvPr/>
          </p:nvSpPr>
          <p:spPr>
            <a:xfrm>
              <a:off x="7333599" y="31973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1" name="Oval 290"/>
            <p:cNvSpPr/>
            <p:nvPr/>
          </p:nvSpPr>
          <p:spPr>
            <a:xfrm>
              <a:off x="7485999" y="31973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2" name="Oval 291"/>
            <p:cNvSpPr/>
            <p:nvPr/>
          </p:nvSpPr>
          <p:spPr>
            <a:xfrm>
              <a:off x="7638399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3" name="Oval 292"/>
            <p:cNvSpPr/>
            <p:nvPr/>
          </p:nvSpPr>
          <p:spPr>
            <a:xfrm>
              <a:off x="7790799" y="31973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4" name="Oval 293"/>
            <p:cNvSpPr/>
            <p:nvPr/>
          </p:nvSpPr>
          <p:spPr>
            <a:xfrm>
              <a:off x="6568714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5" name="Oval 294"/>
            <p:cNvSpPr/>
            <p:nvPr/>
          </p:nvSpPr>
          <p:spPr>
            <a:xfrm>
              <a:off x="67239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6" name="Oval 295"/>
            <p:cNvSpPr/>
            <p:nvPr/>
          </p:nvSpPr>
          <p:spPr>
            <a:xfrm>
              <a:off x="6876399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7" name="Oval 296"/>
            <p:cNvSpPr/>
            <p:nvPr/>
          </p:nvSpPr>
          <p:spPr>
            <a:xfrm>
              <a:off x="70287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8" name="Oval 297"/>
            <p:cNvSpPr/>
            <p:nvPr/>
          </p:nvSpPr>
          <p:spPr>
            <a:xfrm>
              <a:off x="71811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9" name="Oval 298"/>
            <p:cNvSpPr/>
            <p:nvPr/>
          </p:nvSpPr>
          <p:spPr>
            <a:xfrm>
              <a:off x="73335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0" name="Oval 299"/>
            <p:cNvSpPr/>
            <p:nvPr/>
          </p:nvSpPr>
          <p:spPr>
            <a:xfrm>
              <a:off x="74859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1" name="Oval 300"/>
            <p:cNvSpPr/>
            <p:nvPr/>
          </p:nvSpPr>
          <p:spPr>
            <a:xfrm>
              <a:off x="7638399" y="35021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2" name="Oval 301"/>
            <p:cNvSpPr/>
            <p:nvPr/>
          </p:nvSpPr>
          <p:spPr>
            <a:xfrm>
              <a:off x="7790799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3" name="Oval 302"/>
            <p:cNvSpPr/>
            <p:nvPr/>
          </p:nvSpPr>
          <p:spPr>
            <a:xfrm>
              <a:off x="6568712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4" name="Oval 303"/>
            <p:cNvSpPr/>
            <p:nvPr/>
          </p:nvSpPr>
          <p:spPr>
            <a:xfrm>
              <a:off x="67202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5" name="Oval 304"/>
            <p:cNvSpPr/>
            <p:nvPr/>
          </p:nvSpPr>
          <p:spPr>
            <a:xfrm>
              <a:off x="6872637" y="243363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6" name="Oval 305"/>
            <p:cNvSpPr/>
            <p:nvPr/>
          </p:nvSpPr>
          <p:spPr>
            <a:xfrm>
              <a:off x="70250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7" name="Oval 306"/>
            <p:cNvSpPr/>
            <p:nvPr/>
          </p:nvSpPr>
          <p:spPr>
            <a:xfrm>
              <a:off x="71774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8" name="Oval 307"/>
            <p:cNvSpPr/>
            <p:nvPr/>
          </p:nvSpPr>
          <p:spPr>
            <a:xfrm>
              <a:off x="7329837" y="243363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9" name="Oval 308"/>
            <p:cNvSpPr/>
            <p:nvPr/>
          </p:nvSpPr>
          <p:spPr>
            <a:xfrm>
              <a:off x="74822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0" name="Oval 309"/>
            <p:cNvSpPr/>
            <p:nvPr/>
          </p:nvSpPr>
          <p:spPr>
            <a:xfrm>
              <a:off x="76346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1" name="Oval 310"/>
            <p:cNvSpPr/>
            <p:nvPr/>
          </p:nvSpPr>
          <p:spPr>
            <a:xfrm>
              <a:off x="7787037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2" name="Oval 311"/>
            <p:cNvSpPr/>
            <p:nvPr/>
          </p:nvSpPr>
          <p:spPr>
            <a:xfrm>
              <a:off x="6563941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3" name="Oval 312"/>
            <p:cNvSpPr/>
            <p:nvPr/>
          </p:nvSpPr>
          <p:spPr>
            <a:xfrm>
              <a:off x="67154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4" name="Oval 313"/>
            <p:cNvSpPr/>
            <p:nvPr/>
          </p:nvSpPr>
          <p:spPr>
            <a:xfrm>
              <a:off x="68678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5" name="Oval 314"/>
            <p:cNvSpPr/>
            <p:nvPr/>
          </p:nvSpPr>
          <p:spPr>
            <a:xfrm>
              <a:off x="70202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6" name="Oval 315"/>
            <p:cNvSpPr/>
            <p:nvPr/>
          </p:nvSpPr>
          <p:spPr>
            <a:xfrm>
              <a:off x="71726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7" name="Oval 316"/>
            <p:cNvSpPr/>
            <p:nvPr/>
          </p:nvSpPr>
          <p:spPr>
            <a:xfrm>
              <a:off x="73250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8" name="Oval 317"/>
            <p:cNvSpPr/>
            <p:nvPr/>
          </p:nvSpPr>
          <p:spPr>
            <a:xfrm>
              <a:off x="74774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9" name="Oval 318"/>
            <p:cNvSpPr/>
            <p:nvPr/>
          </p:nvSpPr>
          <p:spPr>
            <a:xfrm>
              <a:off x="7629866" y="2743200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0" name="Oval 319"/>
            <p:cNvSpPr/>
            <p:nvPr/>
          </p:nvSpPr>
          <p:spPr>
            <a:xfrm>
              <a:off x="7782266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1" name="Oval 320"/>
            <p:cNvSpPr/>
            <p:nvPr/>
          </p:nvSpPr>
          <p:spPr>
            <a:xfrm>
              <a:off x="6568704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2" name="Oval 321"/>
            <p:cNvSpPr/>
            <p:nvPr/>
          </p:nvSpPr>
          <p:spPr>
            <a:xfrm>
              <a:off x="67202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3" name="Oval 322"/>
            <p:cNvSpPr/>
            <p:nvPr/>
          </p:nvSpPr>
          <p:spPr>
            <a:xfrm>
              <a:off x="6872629" y="3048000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4" name="Oval 323"/>
            <p:cNvSpPr/>
            <p:nvPr/>
          </p:nvSpPr>
          <p:spPr>
            <a:xfrm>
              <a:off x="70250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5" name="Oval 324"/>
            <p:cNvSpPr/>
            <p:nvPr/>
          </p:nvSpPr>
          <p:spPr>
            <a:xfrm>
              <a:off x="71774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6" name="Oval 325"/>
            <p:cNvSpPr/>
            <p:nvPr/>
          </p:nvSpPr>
          <p:spPr>
            <a:xfrm>
              <a:off x="73298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7" name="Oval 326"/>
            <p:cNvSpPr/>
            <p:nvPr/>
          </p:nvSpPr>
          <p:spPr>
            <a:xfrm>
              <a:off x="7482229" y="3048000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8" name="Oval 327"/>
            <p:cNvSpPr/>
            <p:nvPr/>
          </p:nvSpPr>
          <p:spPr>
            <a:xfrm>
              <a:off x="76346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9" name="Oval 328"/>
            <p:cNvSpPr/>
            <p:nvPr/>
          </p:nvSpPr>
          <p:spPr>
            <a:xfrm>
              <a:off x="7787029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0" name="Oval 329"/>
            <p:cNvSpPr/>
            <p:nvPr/>
          </p:nvSpPr>
          <p:spPr>
            <a:xfrm>
              <a:off x="6563933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1" name="Oval 330"/>
            <p:cNvSpPr/>
            <p:nvPr/>
          </p:nvSpPr>
          <p:spPr>
            <a:xfrm>
              <a:off x="67154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2" name="Oval 331"/>
            <p:cNvSpPr/>
            <p:nvPr/>
          </p:nvSpPr>
          <p:spPr>
            <a:xfrm>
              <a:off x="68678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3" name="Oval 332"/>
            <p:cNvSpPr/>
            <p:nvPr/>
          </p:nvSpPr>
          <p:spPr>
            <a:xfrm>
              <a:off x="70202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4" name="Oval 333"/>
            <p:cNvSpPr/>
            <p:nvPr/>
          </p:nvSpPr>
          <p:spPr>
            <a:xfrm>
              <a:off x="71726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5" name="Oval 334"/>
            <p:cNvSpPr/>
            <p:nvPr/>
          </p:nvSpPr>
          <p:spPr>
            <a:xfrm>
              <a:off x="73250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6" name="Oval 335"/>
            <p:cNvSpPr/>
            <p:nvPr/>
          </p:nvSpPr>
          <p:spPr>
            <a:xfrm>
              <a:off x="74774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7" name="Oval 336"/>
            <p:cNvSpPr/>
            <p:nvPr/>
          </p:nvSpPr>
          <p:spPr>
            <a:xfrm>
              <a:off x="76298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8" name="Oval 337"/>
            <p:cNvSpPr/>
            <p:nvPr/>
          </p:nvSpPr>
          <p:spPr>
            <a:xfrm>
              <a:off x="7782258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25" name="Group 1024"/>
          <p:cNvGrpSpPr/>
          <p:nvPr/>
        </p:nvGrpSpPr>
        <p:grpSpPr>
          <a:xfrm>
            <a:off x="3982294" y="2193001"/>
            <a:ext cx="1506385" cy="1390760"/>
            <a:chOff x="3810000" y="1905000"/>
            <a:chExt cx="2008513" cy="1854346"/>
          </a:xfrm>
        </p:grpSpPr>
        <p:cxnSp>
          <p:nvCxnSpPr>
            <p:cNvPr id="169" name="Straight Arrow Connector 168"/>
            <p:cNvCxnSpPr/>
            <p:nvPr/>
          </p:nvCxnSpPr>
          <p:spPr>
            <a:xfrm>
              <a:off x="3810000" y="2929886"/>
              <a:ext cx="1981952" cy="0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V="1">
              <a:off x="4724358" y="1917227"/>
              <a:ext cx="7654" cy="1842119"/>
            </a:xfrm>
            <a:prstGeom prst="straightConnector1">
              <a:avLst/>
            </a:prstGeom>
            <a:ln w="127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1" name="Picture 170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9649" y="1905000"/>
              <a:ext cx="229253" cy="279689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2" name="Picture 171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589260" y="3030680"/>
              <a:ext cx="229253" cy="255235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73" name="Oval 172"/>
            <p:cNvSpPr/>
            <p:nvPr/>
          </p:nvSpPr>
          <p:spPr>
            <a:xfrm>
              <a:off x="4081425" y="22829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0" name="Oval 179"/>
            <p:cNvSpPr/>
            <p:nvPr/>
          </p:nvSpPr>
          <p:spPr>
            <a:xfrm>
              <a:off x="4081425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1" name="Oval 180"/>
            <p:cNvSpPr/>
            <p:nvPr/>
          </p:nvSpPr>
          <p:spPr>
            <a:xfrm>
              <a:off x="4233825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Oval 181"/>
            <p:cNvSpPr/>
            <p:nvPr/>
          </p:nvSpPr>
          <p:spPr>
            <a:xfrm>
              <a:off x="4386225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Oval 182"/>
            <p:cNvSpPr/>
            <p:nvPr/>
          </p:nvSpPr>
          <p:spPr>
            <a:xfrm>
              <a:off x="4538625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Oval 183"/>
            <p:cNvSpPr/>
            <p:nvPr/>
          </p:nvSpPr>
          <p:spPr>
            <a:xfrm>
              <a:off x="4691025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/>
            <p:cNvSpPr/>
            <p:nvPr/>
          </p:nvSpPr>
          <p:spPr>
            <a:xfrm>
              <a:off x="4843425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Oval 188"/>
            <p:cNvSpPr/>
            <p:nvPr/>
          </p:nvSpPr>
          <p:spPr>
            <a:xfrm>
              <a:off x="4995825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Oval 189"/>
            <p:cNvSpPr/>
            <p:nvPr/>
          </p:nvSpPr>
          <p:spPr>
            <a:xfrm>
              <a:off x="5148225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1" name="Oval 190"/>
            <p:cNvSpPr/>
            <p:nvPr/>
          </p:nvSpPr>
          <p:spPr>
            <a:xfrm>
              <a:off x="5300625" y="28925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3" name="Oval 192"/>
            <p:cNvSpPr/>
            <p:nvPr/>
          </p:nvSpPr>
          <p:spPr>
            <a:xfrm>
              <a:off x="4236712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4" name="Oval 193"/>
            <p:cNvSpPr/>
            <p:nvPr/>
          </p:nvSpPr>
          <p:spPr>
            <a:xfrm>
              <a:off x="4389112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5" name="Oval 194"/>
            <p:cNvSpPr/>
            <p:nvPr/>
          </p:nvSpPr>
          <p:spPr>
            <a:xfrm>
              <a:off x="4541512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Oval 195"/>
            <p:cNvSpPr/>
            <p:nvPr/>
          </p:nvSpPr>
          <p:spPr>
            <a:xfrm>
              <a:off x="4693912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Oval 196"/>
            <p:cNvSpPr/>
            <p:nvPr/>
          </p:nvSpPr>
          <p:spPr>
            <a:xfrm>
              <a:off x="4846312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Oval 197"/>
            <p:cNvSpPr/>
            <p:nvPr/>
          </p:nvSpPr>
          <p:spPr>
            <a:xfrm>
              <a:off x="4998712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/>
            <p:cNvSpPr/>
            <p:nvPr/>
          </p:nvSpPr>
          <p:spPr>
            <a:xfrm>
              <a:off x="5151112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/>
            <p:cNvSpPr/>
            <p:nvPr/>
          </p:nvSpPr>
          <p:spPr>
            <a:xfrm>
              <a:off x="5303512" y="2282967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9" name="Oval 208"/>
            <p:cNvSpPr/>
            <p:nvPr/>
          </p:nvSpPr>
          <p:spPr>
            <a:xfrm>
              <a:off x="4081427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0" name="Oval 209"/>
            <p:cNvSpPr/>
            <p:nvPr/>
          </p:nvSpPr>
          <p:spPr>
            <a:xfrm>
              <a:off x="4236712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1" name="Oval 210"/>
            <p:cNvSpPr/>
            <p:nvPr/>
          </p:nvSpPr>
          <p:spPr>
            <a:xfrm>
              <a:off x="4389112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Oval 211"/>
            <p:cNvSpPr/>
            <p:nvPr/>
          </p:nvSpPr>
          <p:spPr>
            <a:xfrm>
              <a:off x="4541512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Oval 212"/>
            <p:cNvSpPr/>
            <p:nvPr/>
          </p:nvSpPr>
          <p:spPr>
            <a:xfrm>
              <a:off x="4693912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Oval 213"/>
            <p:cNvSpPr/>
            <p:nvPr/>
          </p:nvSpPr>
          <p:spPr>
            <a:xfrm>
              <a:off x="4846312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5" name="Oval 214"/>
            <p:cNvSpPr/>
            <p:nvPr/>
          </p:nvSpPr>
          <p:spPr>
            <a:xfrm>
              <a:off x="4998712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6" name="Oval 215"/>
            <p:cNvSpPr/>
            <p:nvPr/>
          </p:nvSpPr>
          <p:spPr>
            <a:xfrm>
              <a:off x="5151112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7" name="Oval 216"/>
            <p:cNvSpPr/>
            <p:nvPr/>
          </p:nvSpPr>
          <p:spPr>
            <a:xfrm>
              <a:off x="5303512" y="3502169"/>
              <a:ext cx="76200" cy="76200"/>
            </a:xfrm>
            <a:prstGeom prst="ellipse">
              <a:avLst/>
            </a:prstGeom>
            <a:solidFill>
              <a:srgbClr val="AE5A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8" name="Oval 217"/>
            <p:cNvSpPr/>
            <p:nvPr/>
          </p:nvSpPr>
          <p:spPr>
            <a:xfrm>
              <a:off x="4081425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9" name="Oval 218"/>
            <p:cNvSpPr/>
            <p:nvPr/>
          </p:nvSpPr>
          <p:spPr>
            <a:xfrm>
              <a:off x="4232950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0" name="Oval 219"/>
            <p:cNvSpPr/>
            <p:nvPr/>
          </p:nvSpPr>
          <p:spPr>
            <a:xfrm>
              <a:off x="4385350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1" name="Oval 220"/>
            <p:cNvSpPr/>
            <p:nvPr/>
          </p:nvSpPr>
          <p:spPr>
            <a:xfrm>
              <a:off x="4537750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2" name="Oval 221"/>
            <p:cNvSpPr/>
            <p:nvPr/>
          </p:nvSpPr>
          <p:spPr>
            <a:xfrm>
              <a:off x="4690150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3" name="Oval 222"/>
            <p:cNvSpPr/>
            <p:nvPr/>
          </p:nvSpPr>
          <p:spPr>
            <a:xfrm>
              <a:off x="4842550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4" name="Oval 223"/>
            <p:cNvSpPr/>
            <p:nvPr/>
          </p:nvSpPr>
          <p:spPr>
            <a:xfrm>
              <a:off x="4994950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5" name="Oval 224"/>
            <p:cNvSpPr/>
            <p:nvPr/>
          </p:nvSpPr>
          <p:spPr>
            <a:xfrm>
              <a:off x="5147350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6" name="Oval 225"/>
            <p:cNvSpPr/>
            <p:nvPr/>
          </p:nvSpPr>
          <p:spPr>
            <a:xfrm>
              <a:off x="5299750" y="2433637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7" name="Oval 226"/>
            <p:cNvSpPr/>
            <p:nvPr/>
          </p:nvSpPr>
          <p:spPr>
            <a:xfrm>
              <a:off x="4076654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8" name="Oval 227"/>
            <p:cNvSpPr/>
            <p:nvPr/>
          </p:nvSpPr>
          <p:spPr>
            <a:xfrm>
              <a:off x="4228179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9" name="Oval 228"/>
            <p:cNvSpPr/>
            <p:nvPr/>
          </p:nvSpPr>
          <p:spPr>
            <a:xfrm>
              <a:off x="4380579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0" name="Oval 229"/>
            <p:cNvSpPr/>
            <p:nvPr/>
          </p:nvSpPr>
          <p:spPr>
            <a:xfrm>
              <a:off x="4532979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1" name="Oval 230"/>
            <p:cNvSpPr/>
            <p:nvPr/>
          </p:nvSpPr>
          <p:spPr>
            <a:xfrm>
              <a:off x="4685379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2" name="Oval 231"/>
            <p:cNvSpPr/>
            <p:nvPr/>
          </p:nvSpPr>
          <p:spPr>
            <a:xfrm>
              <a:off x="4837779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3" name="Oval 232"/>
            <p:cNvSpPr/>
            <p:nvPr/>
          </p:nvSpPr>
          <p:spPr>
            <a:xfrm>
              <a:off x="4990179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4" name="Oval 233"/>
            <p:cNvSpPr/>
            <p:nvPr/>
          </p:nvSpPr>
          <p:spPr>
            <a:xfrm>
              <a:off x="5142579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5" name="Oval 234"/>
            <p:cNvSpPr/>
            <p:nvPr/>
          </p:nvSpPr>
          <p:spPr>
            <a:xfrm>
              <a:off x="5294979" y="27432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6" name="Oval 235"/>
            <p:cNvSpPr/>
            <p:nvPr/>
          </p:nvSpPr>
          <p:spPr>
            <a:xfrm>
              <a:off x="4081417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7" name="Oval 236"/>
            <p:cNvSpPr/>
            <p:nvPr/>
          </p:nvSpPr>
          <p:spPr>
            <a:xfrm>
              <a:off x="4232942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8" name="Oval 237"/>
            <p:cNvSpPr/>
            <p:nvPr/>
          </p:nvSpPr>
          <p:spPr>
            <a:xfrm>
              <a:off x="4385342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9" name="Oval 238"/>
            <p:cNvSpPr/>
            <p:nvPr/>
          </p:nvSpPr>
          <p:spPr>
            <a:xfrm>
              <a:off x="4537742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0" name="Oval 239"/>
            <p:cNvSpPr/>
            <p:nvPr/>
          </p:nvSpPr>
          <p:spPr>
            <a:xfrm>
              <a:off x="4690142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1" name="Oval 240"/>
            <p:cNvSpPr/>
            <p:nvPr/>
          </p:nvSpPr>
          <p:spPr>
            <a:xfrm>
              <a:off x="4842542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2" name="Oval 241"/>
            <p:cNvSpPr/>
            <p:nvPr/>
          </p:nvSpPr>
          <p:spPr>
            <a:xfrm>
              <a:off x="4994942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3" name="Oval 242"/>
            <p:cNvSpPr/>
            <p:nvPr/>
          </p:nvSpPr>
          <p:spPr>
            <a:xfrm>
              <a:off x="5147342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4" name="Oval 243"/>
            <p:cNvSpPr/>
            <p:nvPr/>
          </p:nvSpPr>
          <p:spPr>
            <a:xfrm>
              <a:off x="5299742" y="304800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5" name="Oval 244"/>
            <p:cNvSpPr/>
            <p:nvPr/>
          </p:nvSpPr>
          <p:spPr>
            <a:xfrm>
              <a:off x="4076646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6" name="Oval 245"/>
            <p:cNvSpPr/>
            <p:nvPr/>
          </p:nvSpPr>
          <p:spPr>
            <a:xfrm>
              <a:off x="4228171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7" name="Oval 246"/>
            <p:cNvSpPr/>
            <p:nvPr/>
          </p:nvSpPr>
          <p:spPr>
            <a:xfrm>
              <a:off x="4380571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8" name="Oval 247"/>
            <p:cNvSpPr/>
            <p:nvPr/>
          </p:nvSpPr>
          <p:spPr>
            <a:xfrm>
              <a:off x="4532971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9" name="Oval 248"/>
            <p:cNvSpPr/>
            <p:nvPr/>
          </p:nvSpPr>
          <p:spPr>
            <a:xfrm>
              <a:off x="4685371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0" name="Oval 249"/>
            <p:cNvSpPr/>
            <p:nvPr/>
          </p:nvSpPr>
          <p:spPr>
            <a:xfrm>
              <a:off x="4837771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1" name="Oval 250"/>
            <p:cNvSpPr/>
            <p:nvPr/>
          </p:nvSpPr>
          <p:spPr>
            <a:xfrm>
              <a:off x="4990171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2" name="Oval 251"/>
            <p:cNvSpPr/>
            <p:nvPr/>
          </p:nvSpPr>
          <p:spPr>
            <a:xfrm>
              <a:off x="5142571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3" name="Oval 252"/>
            <p:cNvSpPr/>
            <p:nvPr/>
          </p:nvSpPr>
          <p:spPr>
            <a:xfrm>
              <a:off x="5294971" y="335756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9" name="Oval 338"/>
            <p:cNvSpPr/>
            <p:nvPr/>
          </p:nvSpPr>
          <p:spPr>
            <a:xfrm>
              <a:off x="4076646" y="320689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0" name="Oval 339"/>
            <p:cNvSpPr/>
            <p:nvPr/>
          </p:nvSpPr>
          <p:spPr>
            <a:xfrm>
              <a:off x="4228171" y="320689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1" name="Oval 340"/>
            <p:cNvSpPr/>
            <p:nvPr/>
          </p:nvSpPr>
          <p:spPr>
            <a:xfrm>
              <a:off x="4380571" y="320689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2" name="Oval 341"/>
            <p:cNvSpPr/>
            <p:nvPr/>
          </p:nvSpPr>
          <p:spPr>
            <a:xfrm>
              <a:off x="4532971" y="320689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3" name="Oval 342"/>
            <p:cNvSpPr/>
            <p:nvPr/>
          </p:nvSpPr>
          <p:spPr>
            <a:xfrm>
              <a:off x="4685371" y="320689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4" name="Oval 343"/>
            <p:cNvSpPr/>
            <p:nvPr/>
          </p:nvSpPr>
          <p:spPr>
            <a:xfrm>
              <a:off x="4837771" y="320689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5" name="Oval 344"/>
            <p:cNvSpPr/>
            <p:nvPr/>
          </p:nvSpPr>
          <p:spPr>
            <a:xfrm>
              <a:off x="4990171" y="320689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6" name="Oval 345"/>
            <p:cNvSpPr/>
            <p:nvPr/>
          </p:nvSpPr>
          <p:spPr>
            <a:xfrm>
              <a:off x="5142571" y="320689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7" name="Oval 346"/>
            <p:cNvSpPr/>
            <p:nvPr/>
          </p:nvSpPr>
          <p:spPr>
            <a:xfrm>
              <a:off x="5294971" y="3206893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8" name="Oval 347"/>
            <p:cNvSpPr/>
            <p:nvPr/>
          </p:nvSpPr>
          <p:spPr>
            <a:xfrm>
              <a:off x="4076654" y="2590798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9" name="Oval 348"/>
            <p:cNvSpPr/>
            <p:nvPr/>
          </p:nvSpPr>
          <p:spPr>
            <a:xfrm>
              <a:off x="4228179" y="2590798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0" name="Oval 349"/>
            <p:cNvSpPr/>
            <p:nvPr/>
          </p:nvSpPr>
          <p:spPr>
            <a:xfrm>
              <a:off x="4380579" y="2590798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1" name="Oval 350"/>
            <p:cNvSpPr/>
            <p:nvPr/>
          </p:nvSpPr>
          <p:spPr>
            <a:xfrm>
              <a:off x="4532979" y="2590798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2" name="Oval 351"/>
            <p:cNvSpPr/>
            <p:nvPr/>
          </p:nvSpPr>
          <p:spPr>
            <a:xfrm>
              <a:off x="4685379" y="2590798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3" name="Oval 352"/>
            <p:cNvSpPr/>
            <p:nvPr/>
          </p:nvSpPr>
          <p:spPr>
            <a:xfrm>
              <a:off x="4837779" y="2590798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4" name="Oval 353"/>
            <p:cNvSpPr/>
            <p:nvPr/>
          </p:nvSpPr>
          <p:spPr>
            <a:xfrm>
              <a:off x="4990179" y="2590798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5" name="Oval 354"/>
            <p:cNvSpPr/>
            <p:nvPr/>
          </p:nvSpPr>
          <p:spPr>
            <a:xfrm>
              <a:off x="5142579" y="2590798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6" name="Oval 355"/>
            <p:cNvSpPr/>
            <p:nvPr/>
          </p:nvSpPr>
          <p:spPr>
            <a:xfrm>
              <a:off x="5294979" y="2590798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32" name="TextBox 1031"/>
          <p:cNvSpPr txBox="1"/>
          <p:nvPr/>
        </p:nvSpPr>
        <p:spPr>
          <a:xfrm>
            <a:off x="2058137" y="3698060"/>
            <a:ext cx="9680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2x Uniform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4204175" y="3698060"/>
            <a:ext cx="9680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4x Uniform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6090127" y="3698060"/>
            <a:ext cx="9765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4x Random</a:t>
            </a:r>
          </a:p>
        </p:txBody>
      </p:sp>
    </p:spTree>
    <p:extLst>
      <p:ext uri="{BB962C8B-B14F-4D97-AF65-F5344CB8AC3E}">
        <p14:creationId xmlns:p14="http://schemas.microsoft.com/office/powerpoint/2010/main" val="37367449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y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75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x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6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y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75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x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6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y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75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x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64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y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75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x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6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y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75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x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64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3"/>
  <p:tag name="ORIGINALWIDTH" val="331.5"/>
  <p:tag name="LATEXADDIN" val="\documentclass{article}&#10;\usepackage{amsmath}&#10;\pagestyle{empty}&#10;\include{include}&#10;&#10;\begin{document}&#10;&#10;\[&#10;\bar{b} = S A m&#10;\]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x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64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5"/>
  <p:tag name="ORIGINALWIDTH" val="55.5"/>
  <p:tag name="LATEXADDIN" val="\documentclass{article}&#10;\usepackage{amsmath}&#10;\pagestyle{empty}&#10;\include{include}&#10;&#10;\begin{document}&#10;&#10;\[&#10;=&#10;\]&#10;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"/>
  <p:tag name="ORIGINALWIDTH" val="254"/>
  <p:tag name="LATEXADDIN" val="\documentclass{article}&#10;\usepackage{amsmath}&#10;\pagestyle{empty}&#10;\include{include}&#10;&#10;\begin{document}&#10;&#10;\[&#10;(S A)^{-1}&#10;\]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.5"/>
  <p:tag name="ORIGINALWIDTH" val="124.5"/>
  <p:tag name="LATEXADDIN" val="\documentclass{article}&#10;\usepackage{amsmath}&#10;\pagestyle{empty}&#10;\include{include}&#10;&#10;\begin{document}&#10;&#10;\[&#10;\Longrightarrow&#10;\]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newcommand{\xx}{\vec{x}}&#10;\begin{document}&#10;\color{black}&#10;$t$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8"/>
  <p:tag name="PICTUREFILESIZE" val="15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newcommand{\xx}{\vec{x}}&#10;\begin{document}&#10;\color{black}&#10;$G_x$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5"/>
  <p:tag name="PICTUREFILESIZE" val="32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"/>
  <p:tag name="ORIGINALWIDTH" val="1070.5"/>
  <p:tag name="LATEXADDIN" val="\documentclass{article}&#10;\usepackage{amsmath}&#10;\pagestyle{empty}&#10;\include{include}&#10;&#10;\begin{document}&#10;&#10;\[&#10;\max |G(t)|:\ 20\ \mbox{to}\ 100\ \mbox{mT}/\mbox{m}&#10;\]&#10;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3.5"/>
  <p:tag name="ORIGINALWIDTH" val="1170"/>
  <p:tag name="LATEXADDIN" val="\documentclass{article}&#10;\usepackage{amsmath}&#10;\pagestyle{empty}&#10;\include{include}&#10;&#10;\begin{document}&#10;&#10;\[&#10;\max \left|\frac{dG(t)}{dt}\right|:\ 100\ \mbox{to}\ 200\ \mbox{T}/\mbox{m$\cdot$s}&#10;\]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y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7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x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6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k_y&#10;\]&#10;\end{document}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9"/>
  <p:tag name="PICTUREFILESIZE" val="175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332</TotalTime>
  <Words>121</Words>
  <Application>Microsoft Office PowerPoint</Application>
  <PresentationFormat>On-screen Show (4:3)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Submuestreo</vt:lpstr>
      <vt:lpstr>Necesitamos velocidad</vt:lpstr>
      <vt:lpstr>MRI is great</vt:lpstr>
      <vt:lpstr>MRI is great</vt:lpstr>
      <vt:lpstr>Need for speed</vt:lpstr>
      <vt:lpstr>Gradient systems</vt:lpstr>
      <vt:lpstr>There are several k-space trajectories</vt:lpstr>
      <vt:lpstr>There are several k-space trajectories</vt:lpstr>
      <vt:lpstr>Undersampling</vt:lpstr>
      <vt:lpstr>Image Reconstruction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señal MRI Fundamentos</dc:title>
  <dc:creator>Pablo Irarrazaval Mena</dc:creator>
  <cp:lastModifiedBy>Pablo Irarrazaval Mena</cp:lastModifiedBy>
  <cp:revision>1</cp:revision>
  <dcterms:created xsi:type="dcterms:W3CDTF">2023-11-16T15:10:43Z</dcterms:created>
  <dcterms:modified xsi:type="dcterms:W3CDTF">2023-11-18T22:00:42Z</dcterms:modified>
</cp:coreProperties>
</file>